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38" r:id="rId1"/>
    <p:sldMasterId id="2147483793" r:id="rId2"/>
  </p:sldMasterIdLst>
  <p:notesMasterIdLst>
    <p:notesMasterId r:id="rId42"/>
  </p:notesMasterIdLst>
  <p:handoutMasterIdLst>
    <p:handoutMasterId r:id="rId43"/>
  </p:handoutMasterIdLst>
  <p:sldIdLst>
    <p:sldId id="309" r:id="rId3"/>
    <p:sldId id="369" r:id="rId4"/>
    <p:sldId id="301" r:id="rId5"/>
    <p:sldId id="359" r:id="rId6"/>
    <p:sldId id="340" r:id="rId7"/>
    <p:sldId id="341" r:id="rId8"/>
    <p:sldId id="334" r:id="rId9"/>
    <p:sldId id="361" r:id="rId10"/>
    <p:sldId id="343" r:id="rId11"/>
    <p:sldId id="345" r:id="rId12"/>
    <p:sldId id="344" r:id="rId13"/>
    <p:sldId id="300" r:id="rId14"/>
    <p:sldId id="335" r:id="rId15"/>
    <p:sldId id="373" r:id="rId16"/>
    <p:sldId id="347" r:id="rId17"/>
    <p:sldId id="351" r:id="rId18"/>
    <p:sldId id="354" r:id="rId19"/>
    <p:sldId id="350" r:id="rId20"/>
    <p:sldId id="374" r:id="rId21"/>
    <p:sldId id="352" r:id="rId22"/>
    <p:sldId id="375" r:id="rId23"/>
    <p:sldId id="370" r:id="rId24"/>
    <p:sldId id="376" r:id="rId25"/>
    <p:sldId id="356" r:id="rId26"/>
    <p:sldId id="357" r:id="rId27"/>
    <p:sldId id="366" r:id="rId28"/>
    <p:sldId id="371" r:id="rId29"/>
    <p:sldId id="336" r:id="rId30"/>
    <p:sldId id="364" r:id="rId31"/>
    <p:sldId id="365" r:id="rId32"/>
    <p:sldId id="372" r:id="rId33"/>
    <p:sldId id="378" r:id="rId34"/>
    <p:sldId id="368" r:id="rId35"/>
    <p:sldId id="377" r:id="rId36"/>
    <p:sldId id="380" r:id="rId37"/>
    <p:sldId id="381" r:id="rId38"/>
    <p:sldId id="379" r:id="rId39"/>
    <p:sldId id="367" r:id="rId40"/>
    <p:sldId id="353" r:id="rId41"/>
  </p:sldIdLst>
  <p:sldSz cx="9144000" cy="6858000" type="screen4x3"/>
  <p:notesSz cx="6797675" cy="9856788"/>
  <p:defaultTextStyle>
    <a:defPPr>
      <a:defRPr lang="de-DE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F7BF89EB-E0EC-144A-9A97-9D77544AAD0A}">
          <p14:sldIdLst>
            <p14:sldId id="309"/>
            <p14:sldId id="369"/>
            <p14:sldId id="301"/>
            <p14:sldId id="359"/>
            <p14:sldId id="340"/>
            <p14:sldId id="341"/>
            <p14:sldId id="334"/>
            <p14:sldId id="361"/>
            <p14:sldId id="343"/>
            <p14:sldId id="345"/>
            <p14:sldId id="344"/>
            <p14:sldId id="300"/>
            <p14:sldId id="335"/>
            <p14:sldId id="373"/>
            <p14:sldId id="347"/>
            <p14:sldId id="351"/>
            <p14:sldId id="354"/>
            <p14:sldId id="350"/>
            <p14:sldId id="374"/>
            <p14:sldId id="352"/>
            <p14:sldId id="375"/>
            <p14:sldId id="370"/>
            <p14:sldId id="376"/>
            <p14:sldId id="356"/>
            <p14:sldId id="357"/>
            <p14:sldId id="366"/>
            <p14:sldId id="371"/>
            <p14:sldId id="336"/>
            <p14:sldId id="364"/>
            <p14:sldId id="365"/>
            <p14:sldId id="372"/>
            <p14:sldId id="378"/>
            <p14:sldId id="368"/>
            <p14:sldId id="377"/>
            <p14:sldId id="380"/>
            <p14:sldId id="381"/>
            <p14:sldId id="379"/>
            <p14:sldId id="367"/>
            <p14:sldId id="353"/>
          </p14:sldIdLst>
        </p14:section>
      </p14:sectionLst>
    </p:ex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726">
          <p15:clr>
            <a:srgbClr val="A4A3A4"/>
          </p15:clr>
        </p15:guide>
        <p15:guide id="4" orient="horz" pos="4194">
          <p15:clr>
            <a:srgbClr val="A4A3A4"/>
          </p15:clr>
        </p15:guide>
        <p15:guide id="5" orient="horz" pos="3306">
          <p15:clr>
            <a:srgbClr val="A4A3A4"/>
          </p15:clr>
        </p15:guide>
        <p15:guide id="6" pos="5580">
          <p15:clr>
            <a:srgbClr val="A4A3A4"/>
          </p15:clr>
        </p15:guide>
        <p15:guide id="7" pos="186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3223" userDrawn="1">
          <p15:clr>
            <a:srgbClr val="A4A3A4"/>
          </p15:clr>
        </p15:guide>
        <p15:guide id="2" pos="2235" userDrawn="1">
          <p15:clr>
            <a:srgbClr val="A4A3A4"/>
          </p15:clr>
        </p15:guide>
        <p15:guide id="3" orient="horz" pos="3104" userDrawn="1">
          <p15:clr>
            <a:srgbClr val="A4A3A4"/>
          </p15:clr>
        </p15:guide>
        <p15:guide id="4" pos="2142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D9EA0"/>
    <a:srgbClr val="DD402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65" autoAdjust="0"/>
    <p:restoredTop sz="99158" autoAdjust="0"/>
  </p:normalViewPr>
  <p:slideViewPr>
    <p:cSldViewPr snapToGrid="0" showGuides="1">
      <p:cViewPr varScale="1">
        <p:scale>
          <a:sx n="79" d="100"/>
          <a:sy n="79" d="100"/>
        </p:scale>
        <p:origin x="-544" y="-112"/>
      </p:cViewPr>
      <p:guideLst>
        <p:guide orient="horz" pos="2160"/>
        <p:guide orient="horz" pos="726"/>
        <p:guide orient="horz" pos="4194"/>
        <p:guide orient="horz" pos="3306"/>
        <p:guide pos="2880"/>
        <p:guide pos="5580"/>
        <p:guide pos="186"/>
      </p:guideLst>
    </p:cSldViewPr>
  </p:slideViewPr>
  <p:outlineViewPr>
    <p:cViewPr>
      <p:scale>
        <a:sx n="33" d="100"/>
        <a:sy n="33" d="100"/>
      </p:scale>
      <p:origin x="24" y="4672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howGuides="1">
      <p:cViewPr varScale="1">
        <p:scale>
          <a:sx n="81" d="100"/>
          <a:sy n="81" d="100"/>
        </p:scale>
        <p:origin x="3996" y="114"/>
      </p:cViewPr>
      <p:guideLst>
        <p:guide orient="horz" pos="3223"/>
        <p:guide orient="horz" pos="3104"/>
        <p:guide pos="2235"/>
        <p:guide pos="2142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viewProps" Target="viewProps.xml"/><Relationship Id="rId47" Type="http://schemas.openxmlformats.org/officeDocument/2006/relationships/theme" Target="theme/theme1.xml"/><Relationship Id="rId48" Type="http://schemas.openxmlformats.org/officeDocument/2006/relationships/tableStyles" Target="tableStyles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notesMaster" Target="notesMasters/notesMaster1.xml"/><Relationship Id="rId43" Type="http://schemas.openxmlformats.org/officeDocument/2006/relationships/handoutMaster" Target="handoutMasters/handoutMaster1.xml"/><Relationship Id="rId44" Type="http://schemas.openxmlformats.org/officeDocument/2006/relationships/printerSettings" Target="printerSettings/printerSettings1.bin"/><Relationship Id="rId45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1" y="3"/>
            <a:ext cx="2945862" cy="493833"/>
          </a:xfrm>
          <a:prstGeom prst="rect">
            <a:avLst/>
          </a:prstGeom>
        </p:spPr>
        <p:txBody>
          <a:bodyPr vert="horz" lIns="87525" tIns="43763" rIns="87525" bIns="43763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100">
                <a:latin typeface="+mn-lt"/>
              </a:defRPr>
            </a:lvl1pPr>
          </a:lstStyle>
          <a:p>
            <a:pPr>
              <a:defRPr/>
            </a:pPr>
            <a:endParaRPr lang="de-DE" sz="1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50296" y="3"/>
            <a:ext cx="2945862" cy="493833"/>
          </a:xfrm>
          <a:prstGeom prst="rect">
            <a:avLst/>
          </a:prstGeom>
        </p:spPr>
        <p:txBody>
          <a:bodyPr vert="horz" lIns="87525" tIns="43763" rIns="87525" bIns="43763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100" smtClean="0">
                <a:latin typeface="+mn-lt"/>
              </a:defRPr>
            </a:lvl1pPr>
          </a:lstStyle>
          <a:p>
            <a:pPr>
              <a:defRPr/>
            </a:pPr>
            <a:fld id="{538F3527-AB34-BC4F-AAD4-F033B134191D}" type="datetime1">
              <a:rPr lang="en-US" altLang="zh-CN" sz="1000" smtClean="0">
                <a:latin typeface="Arial" pitchFamily="34" charset="0"/>
                <a:cs typeface="Arial" pitchFamily="34" charset="0"/>
              </a:rPr>
              <a:t>05.08.17</a:t>
            </a:fld>
            <a:endParaRPr lang="de-DE" sz="1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1" y="9362957"/>
            <a:ext cx="2945862" cy="493833"/>
          </a:xfrm>
          <a:prstGeom prst="rect">
            <a:avLst/>
          </a:prstGeom>
        </p:spPr>
        <p:txBody>
          <a:bodyPr vert="horz" lIns="87525" tIns="43763" rIns="87525" bIns="43763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100">
                <a:latin typeface="+mn-lt"/>
              </a:defRPr>
            </a:lvl1pPr>
          </a:lstStyle>
          <a:p>
            <a:pPr>
              <a:defRPr/>
            </a:pPr>
            <a:endParaRPr lang="de-DE" sz="1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50296" y="9362957"/>
            <a:ext cx="2945862" cy="493833"/>
          </a:xfrm>
          <a:prstGeom prst="rect">
            <a:avLst/>
          </a:prstGeom>
        </p:spPr>
        <p:txBody>
          <a:bodyPr vert="horz" lIns="87525" tIns="43763" rIns="87525" bIns="43763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100" smtClean="0">
                <a:latin typeface="+mn-lt"/>
              </a:defRPr>
            </a:lvl1pPr>
          </a:lstStyle>
          <a:p>
            <a:pPr>
              <a:defRPr/>
            </a:pPr>
            <a:fld id="{1FEB8BDD-D483-4F2A-8149-5CAA22251911}" type="slidenum">
              <a:rPr lang="de-DE" sz="1000">
                <a:latin typeface="Arial" pitchFamily="34" charset="0"/>
                <a:cs typeface="Arial" pitchFamily="34" charset="0"/>
              </a:rPr>
              <a:pPr>
                <a:defRPr/>
              </a:pPr>
              <a:t>‹#›</a:t>
            </a:fld>
            <a:endParaRPr lang="de-DE" sz="10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0627854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1" y="3"/>
            <a:ext cx="2945862" cy="493833"/>
          </a:xfrm>
          <a:prstGeom prst="rect">
            <a:avLst/>
          </a:prstGeom>
        </p:spPr>
        <p:txBody>
          <a:bodyPr vert="horz" lIns="87525" tIns="43763" rIns="87525" bIns="43763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0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50296" y="3"/>
            <a:ext cx="2945862" cy="493833"/>
          </a:xfrm>
          <a:prstGeom prst="rect">
            <a:avLst/>
          </a:prstGeom>
        </p:spPr>
        <p:txBody>
          <a:bodyPr vert="horz" lIns="87525" tIns="43763" rIns="87525" bIns="43763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000" smtClean="0">
                <a:latin typeface="+mn-lt"/>
              </a:defRPr>
            </a:lvl1pPr>
          </a:lstStyle>
          <a:p>
            <a:pPr>
              <a:defRPr/>
            </a:pPr>
            <a:fld id="{F9841243-B46D-CC47-94BF-199ED723C175}" type="datetime1">
              <a:rPr lang="en-US" altLang="zh-CN" smtClean="0"/>
              <a:t>05.08.17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1231900"/>
            <a:ext cx="4435475" cy="3327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87525" tIns="43763" rIns="87525" bIns="43763" rtlCol="0" anchor="ctr"/>
          <a:lstStyle/>
          <a:p>
            <a:pPr lvl="0"/>
            <a:endParaRPr lang="de-DE" noProof="0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465" y="4744165"/>
            <a:ext cx="5438748" cy="3880336"/>
          </a:xfrm>
          <a:prstGeom prst="rect">
            <a:avLst/>
          </a:prstGeom>
        </p:spPr>
        <p:txBody>
          <a:bodyPr vert="horz" lIns="87525" tIns="43763" rIns="87525" bIns="43763" rtlCol="0"/>
          <a:lstStyle/>
          <a:p>
            <a:pPr lvl="0"/>
            <a:r>
              <a:rPr lang="de-DE" noProof="0" dirty="0" smtClean="0"/>
              <a:t>Textmasterformat bearbeiten</a:t>
            </a:r>
          </a:p>
          <a:p>
            <a:pPr lvl="1"/>
            <a:r>
              <a:rPr lang="de-DE" noProof="0" dirty="0" smtClean="0"/>
              <a:t>Zweite Ebene</a:t>
            </a:r>
          </a:p>
          <a:p>
            <a:pPr lvl="2"/>
            <a:r>
              <a:rPr lang="de-DE" noProof="0" dirty="0" smtClean="0"/>
              <a:t>Dritte Ebene</a:t>
            </a:r>
          </a:p>
          <a:p>
            <a:pPr lvl="3"/>
            <a:r>
              <a:rPr lang="de-DE" noProof="0" dirty="0" smtClean="0"/>
              <a:t>Vierte Ebene</a:t>
            </a:r>
          </a:p>
          <a:p>
            <a:pPr lvl="4"/>
            <a:r>
              <a:rPr lang="de-DE" noProof="0" dirty="0" smtClean="0"/>
              <a:t>Fünfte Ebene</a:t>
            </a:r>
            <a:endParaRPr lang="de-DE" noProof="0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1" y="9362957"/>
            <a:ext cx="2945862" cy="493833"/>
          </a:xfrm>
          <a:prstGeom prst="rect">
            <a:avLst/>
          </a:prstGeom>
        </p:spPr>
        <p:txBody>
          <a:bodyPr vert="horz" lIns="87525" tIns="43763" rIns="87525" bIns="43763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0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50296" y="9362957"/>
            <a:ext cx="2945862" cy="493833"/>
          </a:xfrm>
          <a:prstGeom prst="rect">
            <a:avLst/>
          </a:prstGeom>
        </p:spPr>
        <p:txBody>
          <a:bodyPr vert="horz" lIns="87525" tIns="43763" rIns="87525" bIns="43763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000" smtClean="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6DB79B9A-35EE-4156-AEAA-A71D25E1C590}" type="slidenum">
              <a:rPr lang="de-DE" smtClean="0"/>
              <a:pPr>
                <a:defRPr/>
              </a:pPr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04105239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fontAlgn="base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457200" algn="l" rtl="0" fontAlgn="base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2pPr>
    <a:lvl3pPr marL="914400" algn="l" rtl="0" fontAlgn="base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3pPr>
    <a:lvl4pPr marL="1371600" algn="l" rtl="0" fontAlgn="base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4pPr>
    <a:lvl5pPr marL="1828800" algn="l" rtl="0" fontAlgn="base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jp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8000" y="144000"/>
            <a:ext cx="8568000" cy="5436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defRPr sz="2000" b="1">
                <a:solidFill>
                  <a:srgbClr val="9D9EA0"/>
                </a:solidFill>
              </a:defRPr>
            </a:lvl1pPr>
          </a:lstStyle>
          <a:p>
            <a:r>
              <a:rPr lang="en-US" dirty="0" smtClean="0"/>
              <a:t>Edit the </a:t>
            </a:r>
            <a:r>
              <a:rPr lang="en-US" dirty="0" err="1" smtClean="0"/>
              <a:t>mastertitle</a:t>
            </a:r>
            <a:r>
              <a:rPr lang="en-US" dirty="0" smtClean="0"/>
              <a:t> format by clicking</a:t>
            </a:r>
            <a:br>
              <a:rPr lang="en-US" dirty="0" smtClean="0"/>
            </a:br>
            <a:r>
              <a:rPr lang="en-US" dirty="0" smtClean="0"/>
              <a:t>Example for the use of a double-spaced title</a:t>
            </a:r>
            <a:endParaRPr lang="en-US" dirty="0"/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287338" y="871200"/>
            <a:ext cx="8569325" cy="5292000"/>
          </a:xfrm>
          <a:prstGeom prst="rect">
            <a:avLst/>
          </a:prstGeom>
        </p:spPr>
        <p:txBody>
          <a:bodyPr lIns="0" tIns="0" rIns="0" bIns="0"/>
          <a:lstStyle>
            <a:lvl1pPr marL="216000" indent="-216000">
              <a:lnSpc>
                <a:spcPct val="100000"/>
              </a:lnSpc>
              <a:spcBef>
                <a:spcPts val="600"/>
              </a:spcBef>
              <a:buSzPct val="115000"/>
              <a:buFont typeface="Arial" panose="020B0604020202020204" pitchFamily="34" charset="0"/>
              <a:buChar char="■"/>
              <a:defRPr lang="de-DE" dirty="0" smtClean="0">
                <a:latin typeface="+mj-lt"/>
              </a:defRPr>
            </a:lvl1pPr>
            <a:lvl2pPr marL="432000" indent="-215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≡"/>
              <a:defRPr lang="de-DE" sz="1600" dirty="0" smtClean="0">
                <a:latin typeface="+mj-lt"/>
              </a:defRPr>
            </a:lvl2pPr>
            <a:lvl3pPr marL="648000" indent="-215900">
              <a:lnSpc>
                <a:spcPct val="100000"/>
              </a:lnSpc>
              <a:spcBef>
                <a:spcPts val="600"/>
              </a:spcBef>
              <a:buSzPct val="100000"/>
              <a:buFont typeface="Arial" panose="020B0604020202020204" pitchFamily="34" charset="0"/>
              <a:buChar char="="/>
              <a:defRPr lang="de-DE" sz="1600" dirty="0" smtClean="0">
                <a:latin typeface="+mj-lt"/>
              </a:defRPr>
            </a:lvl3pPr>
            <a:lvl4pPr marL="864000" indent="-216000">
              <a:lnSpc>
                <a:spcPct val="100000"/>
              </a:lnSpc>
              <a:spcBef>
                <a:spcPts val="600"/>
              </a:spcBef>
              <a:buSzPct val="100000"/>
              <a:buFontTx/>
              <a:buChar char="□"/>
              <a:defRPr lang="de-DE" sz="1600" baseline="0" dirty="0" smtClean="0">
                <a:latin typeface="+mj-lt"/>
              </a:defRPr>
            </a:lvl4pPr>
            <a:lvl5pPr marL="1080000" indent="-216000">
              <a:lnSpc>
                <a:spcPct val="100000"/>
              </a:lnSpc>
              <a:spcBef>
                <a:spcPts val="600"/>
              </a:spcBef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5pPr>
            <a:lvl6pPr marL="1296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6pPr>
            <a:lvl7pPr marL="1512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7pPr>
            <a:lvl8pPr marL="1728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8pPr>
            <a:lvl9pPr marL="3657600" indent="0">
              <a:buNone/>
              <a:defRPr baseline="0"/>
            </a:lvl9pPr>
          </a:lstStyle>
          <a:p>
            <a:pPr lvl="0"/>
            <a:r>
              <a:rPr lang="de-DE" dirty="0" smtClean="0"/>
              <a:t>First Level</a:t>
            </a:r>
          </a:p>
          <a:p>
            <a:pPr lvl="1"/>
            <a:r>
              <a:rPr lang="de-DE" dirty="0" smtClean="0"/>
              <a:t>Second Level</a:t>
            </a:r>
          </a:p>
          <a:p>
            <a:pPr lvl="2"/>
            <a:r>
              <a:rPr lang="de-DE" dirty="0" smtClean="0"/>
              <a:t>Third Level</a:t>
            </a:r>
          </a:p>
          <a:p>
            <a:pPr lvl="3"/>
            <a:r>
              <a:rPr lang="de-DE" dirty="0" err="1" smtClean="0"/>
              <a:t>Fourth</a:t>
            </a:r>
            <a:r>
              <a:rPr lang="de-DE" dirty="0" smtClean="0"/>
              <a:t> Level</a:t>
            </a:r>
          </a:p>
          <a:p>
            <a:pPr lvl="4"/>
            <a:r>
              <a:rPr lang="de-DE" dirty="0" err="1" smtClean="0"/>
              <a:t>Fifth</a:t>
            </a:r>
            <a:r>
              <a:rPr lang="de-DE" dirty="0" smtClean="0"/>
              <a:t> Level</a:t>
            </a:r>
          </a:p>
          <a:p>
            <a:pPr lvl="5"/>
            <a:r>
              <a:rPr lang="de-DE" dirty="0" err="1" smtClean="0"/>
              <a:t>Sixth</a:t>
            </a:r>
            <a:r>
              <a:rPr lang="de-DE" dirty="0" smtClean="0"/>
              <a:t> Level</a:t>
            </a:r>
          </a:p>
          <a:p>
            <a:pPr lvl="6"/>
            <a:r>
              <a:rPr lang="de-DE" dirty="0" err="1" smtClean="0"/>
              <a:t>Seventh</a:t>
            </a:r>
            <a:r>
              <a:rPr lang="de-DE" dirty="0" smtClean="0"/>
              <a:t> Level</a:t>
            </a:r>
          </a:p>
          <a:p>
            <a:pPr lvl="7"/>
            <a:r>
              <a:rPr lang="de-DE" dirty="0" err="1" smtClean="0"/>
              <a:t>Eighth</a:t>
            </a:r>
            <a:r>
              <a:rPr lang="de-DE" dirty="0" smtClean="0"/>
              <a:t> Level</a:t>
            </a:r>
          </a:p>
        </p:txBody>
      </p:sp>
    </p:spTree>
    <p:extLst>
      <p:ext uri="{BB962C8B-B14F-4D97-AF65-F5344CB8AC3E}">
        <p14:creationId xmlns:p14="http://schemas.microsoft.com/office/powerpoint/2010/main" val="38149701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mple Title, 3rd Ver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88000" y="2487600"/>
            <a:ext cx="8568000" cy="5400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3200" b="1">
                <a:solidFill>
                  <a:srgbClr val="9D9E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Sample Title, 3rd Version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88000" y="2980800"/>
            <a:ext cx="8568000" cy="1655762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 err="1" smtClean="0"/>
              <a:t>Subtitle</a:t>
            </a:r>
            <a:endParaRPr lang="en-US" dirty="0"/>
          </a:p>
        </p:txBody>
      </p:sp>
      <p:sp>
        <p:nvSpPr>
          <p:cNvPr id="4" name="Bildplatzhalter 2"/>
          <p:cNvSpPr>
            <a:spLocks noGrp="1"/>
          </p:cNvSpPr>
          <p:nvPr>
            <p:ph type="pic" sz="quarter" idx="10" hasCustomPrompt="1"/>
          </p:nvPr>
        </p:nvSpPr>
        <p:spPr>
          <a:xfrm>
            <a:off x="-1275" y="0"/>
            <a:ext cx="9144000" cy="23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Add picture by clicking the icon</a:t>
            </a:r>
            <a:endParaRPr lang="de-DE" dirty="0"/>
          </a:p>
        </p:txBody>
      </p:sp>
      <p:sp>
        <p:nvSpPr>
          <p:cNvPr id="6" name="Textplatzhalt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88000" y="6339600"/>
            <a:ext cx="3240000" cy="215444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buNone/>
              <a:defRPr lang="de-DE" sz="1400" dirty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sz="1400" dirty="0" smtClean="0"/>
              <a:t>Name </a:t>
            </a:r>
            <a:r>
              <a:rPr lang="de-DE" sz="1400" dirty="0" err="1" smtClean="0"/>
              <a:t>of</a:t>
            </a:r>
            <a:r>
              <a:rPr lang="de-DE" sz="1400" dirty="0" smtClean="0"/>
              <a:t> Speaker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756466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mple Title, 4th Ver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88000" y="4737600"/>
            <a:ext cx="8568000" cy="5400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3200" b="1">
                <a:solidFill>
                  <a:srgbClr val="9D9E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Sample Title, 4th Version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88000" y="5230800"/>
            <a:ext cx="8568000" cy="812813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 err="1" smtClean="0"/>
              <a:t>Subtitle</a:t>
            </a:r>
            <a:endParaRPr lang="en-US" dirty="0"/>
          </a:p>
        </p:txBody>
      </p:sp>
      <p:sp>
        <p:nvSpPr>
          <p:cNvPr id="4" name="Bildplatzhalter 2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4554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Add picture by clicking the icon</a:t>
            </a:r>
            <a:endParaRPr lang="de-DE" dirty="0"/>
          </a:p>
        </p:txBody>
      </p:sp>
      <p:sp>
        <p:nvSpPr>
          <p:cNvPr id="6" name="Textplatzhalt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88000" y="6339600"/>
            <a:ext cx="3240000" cy="215444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buNone/>
              <a:defRPr lang="de-DE" sz="1400" dirty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sz="1400" dirty="0" smtClean="0"/>
              <a:t>Name </a:t>
            </a:r>
            <a:r>
              <a:rPr lang="de-DE" sz="1400" dirty="0" err="1" smtClean="0"/>
              <a:t>of</a:t>
            </a:r>
            <a:r>
              <a:rPr lang="de-DE" sz="1400" dirty="0" smtClean="0"/>
              <a:t> Speaker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05364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mple Title, 5th Ver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88000" y="2487600"/>
            <a:ext cx="8568000" cy="5400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3200" b="1">
                <a:solidFill>
                  <a:srgbClr val="9D9E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Sample Title, 5th Version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88000" y="2980800"/>
            <a:ext cx="8568000" cy="1655762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 err="1" smtClean="0"/>
              <a:t>Subtitle</a:t>
            </a:r>
            <a:endParaRPr lang="en-US" dirty="0"/>
          </a:p>
        </p:txBody>
      </p:sp>
      <p:cxnSp>
        <p:nvCxnSpPr>
          <p:cNvPr id="4" name="Gerader Verbinder 11"/>
          <p:cNvCxnSpPr/>
          <p:nvPr userDrawn="1"/>
        </p:nvCxnSpPr>
        <p:spPr>
          <a:xfrm>
            <a:off x="287338" y="6300000"/>
            <a:ext cx="8569325" cy="0"/>
          </a:xfrm>
          <a:prstGeom prst="line">
            <a:avLst/>
          </a:prstGeom>
          <a:ln>
            <a:solidFill>
              <a:srgbClr val="9D9E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platzhalt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88000" y="6339600"/>
            <a:ext cx="3240000" cy="215444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buNone/>
              <a:defRPr lang="de-DE" sz="1400" dirty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sz="1400" dirty="0" smtClean="0"/>
              <a:t>Name </a:t>
            </a:r>
            <a:r>
              <a:rPr lang="de-DE" sz="1400" dirty="0" err="1" smtClean="0"/>
              <a:t>of</a:t>
            </a:r>
            <a:r>
              <a:rPr lang="de-DE" sz="1400" dirty="0" smtClean="0"/>
              <a:t> Speaker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937737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mple Title, 6th Ver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88000" y="2487600"/>
            <a:ext cx="8568000" cy="5400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3200" b="1">
                <a:solidFill>
                  <a:srgbClr val="9D9E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Sample Title, 6th Version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88000" y="3196800"/>
            <a:ext cx="8568000" cy="1655762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 err="1" smtClean="0"/>
              <a:t>Subtitle</a:t>
            </a:r>
            <a:endParaRPr lang="en-US" dirty="0"/>
          </a:p>
        </p:txBody>
      </p:sp>
      <p:cxnSp>
        <p:nvCxnSpPr>
          <p:cNvPr id="4" name="Gerader Verbinder 3"/>
          <p:cNvCxnSpPr/>
          <p:nvPr userDrawn="1"/>
        </p:nvCxnSpPr>
        <p:spPr>
          <a:xfrm>
            <a:off x="287338" y="3036888"/>
            <a:ext cx="8569325" cy="0"/>
          </a:xfrm>
          <a:prstGeom prst="line">
            <a:avLst/>
          </a:prstGeom>
          <a:ln>
            <a:solidFill>
              <a:srgbClr val="9D9E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platzhalt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88000" y="6339600"/>
            <a:ext cx="3240000" cy="215444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buNone/>
              <a:defRPr lang="de-DE" sz="1400" dirty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sz="1400" dirty="0" smtClean="0"/>
              <a:t>Name </a:t>
            </a:r>
            <a:r>
              <a:rPr lang="de-DE" sz="1400" dirty="0" err="1" smtClean="0"/>
              <a:t>of</a:t>
            </a:r>
            <a:r>
              <a:rPr lang="de-DE" sz="1400" dirty="0" smtClean="0"/>
              <a:t> Speaker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680633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mple Title, 7th Version (logo of partn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288000" y="2487600"/>
            <a:ext cx="8568000" cy="5400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3200" b="1" baseline="0">
                <a:solidFill>
                  <a:srgbClr val="9D9E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Sample Title, 7th Version </a:t>
            </a:r>
            <a:r>
              <a:rPr lang="de-DE" dirty="0" smtClean="0"/>
              <a:t>(logo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partner</a:t>
            </a:r>
            <a:r>
              <a:rPr lang="de-DE" dirty="0" smtClean="0"/>
              <a:t>)</a:t>
            </a:r>
            <a:endParaRPr lang="en-US" dirty="0"/>
          </a:p>
        </p:txBody>
      </p:sp>
      <p:sp>
        <p:nvSpPr>
          <p:cNvPr id="5" name="Bildplatzhalter 2"/>
          <p:cNvSpPr>
            <a:spLocks noGrp="1"/>
          </p:cNvSpPr>
          <p:nvPr>
            <p:ph type="pic" sz="quarter" idx="10" hasCustomPrompt="1"/>
          </p:nvPr>
        </p:nvSpPr>
        <p:spPr>
          <a:xfrm>
            <a:off x="-1275" y="0"/>
            <a:ext cx="9144000" cy="23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Add picture by clicking the icon</a:t>
            </a:r>
            <a:endParaRPr lang="de-DE" dirty="0"/>
          </a:p>
        </p:txBody>
      </p:sp>
      <p:sp>
        <p:nvSpPr>
          <p:cNvPr id="8" name="Bildplatzhalter 12"/>
          <p:cNvSpPr>
            <a:spLocks noGrp="1"/>
          </p:cNvSpPr>
          <p:nvPr>
            <p:ph type="pic" sz="quarter" idx="12" hasCustomPrompt="1"/>
          </p:nvPr>
        </p:nvSpPr>
        <p:spPr>
          <a:xfrm>
            <a:off x="2224800" y="6351373"/>
            <a:ext cx="1620000" cy="406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" b="1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Add logo of partner by clicking the icon</a:t>
            </a:r>
            <a:endParaRPr lang="de-DE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88000" y="2980800"/>
            <a:ext cx="8568000" cy="1655762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 err="1" smtClean="0"/>
              <a:t>Subtitle</a:t>
            </a:r>
            <a:endParaRPr lang="en-US" dirty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654000" y="5731200"/>
            <a:ext cx="5209200" cy="432000"/>
          </a:xfrm>
          <a:prstGeom prst="rect">
            <a:avLst/>
          </a:prstGeom>
        </p:spPr>
        <p:txBody>
          <a:bodyPr wrap="square" lIns="0" tIns="0" rIns="0" bIns="0" anchor="b">
            <a:noAutofit/>
          </a:bodyPr>
          <a:lstStyle>
            <a:lvl1pPr marL="0" indent="0" algn="r">
              <a:buNone/>
              <a:defRPr lang="de-DE" sz="1400" dirty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sz="1400" dirty="0" smtClean="0"/>
              <a:t>Name </a:t>
            </a:r>
            <a:r>
              <a:rPr lang="de-DE" sz="1400" dirty="0" err="1" smtClean="0"/>
              <a:t>of</a:t>
            </a:r>
            <a:r>
              <a:rPr lang="de-DE" sz="1400" dirty="0" smtClean="0"/>
              <a:t> Speaker</a:t>
            </a:r>
            <a:endParaRPr lang="de-DE" dirty="0"/>
          </a:p>
        </p:txBody>
      </p:sp>
      <p:sp>
        <p:nvSpPr>
          <p:cNvPr id="11" name="Rechteck 10"/>
          <p:cNvSpPr/>
          <p:nvPr userDrawn="1"/>
        </p:nvSpPr>
        <p:spPr>
          <a:xfrm>
            <a:off x="3970800" y="6375600"/>
            <a:ext cx="0" cy="383381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802065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st slide Contact, 1st Ver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ildplatzhalter 3"/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9144000" cy="2314800"/>
          </a:xfrm>
          <a:prstGeom prst="rect">
            <a:avLst/>
          </a:prstGeom>
        </p:spPr>
        <p:txBody>
          <a:bodyPr/>
          <a:lstStyle>
            <a:lvl1pPr marL="0" marR="0" indent="0" algn="l" defTabSz="2160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>
                <a:tab pos="216000" algn="l"/>
              </a:tabLst>
              <a:defRPr/>
            </a:lvl1pPr>
          </a:lstStyle>
          <a:p>
            <a:r>
              <a:rPr lang="en-US" dirty="0" smtClean="0"/>
              <a:t>Add picture by clicking the icon</a:t>
            </a:r>
            <a:endParaRPr lang="de-DE" dirty="0"/>
          </a:p>
        </p:txBody>
      </p:sp>
      <p:sp>
        <p:nvSpPr>
          <p:cNvPr id="6" name="Textplatzhalter 1"/>
          <p:cNvSpPr>
            <a:spLocks noGrp="1"/>
          </p:cNvSpPr>
          <p:nvPr>
            <p:ph type="body" sz="quarter" idx="14" hasCustomPrompt="1"/>
          </p:nvPr>
        </p:nvSpPr>
        <p:spPr>
          <a:xfrm>
            <a:off x="288000" y="2847599"/>
            <a:ext cx="4154400" cy="3315600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buNone/>
              <a:defRPr sz="1400"/>
            </a:lvl1pPr>
          </a:lstStyle>
          <a:p>
            <a:r>
              <a:rPr lang="de-DE" dirty="0" err="1" smtClean="0"/>
              <a:t>Contact</a:t>
            </a:r>
            <a:r>
              <a:rPr lang="de-DE" dirty="0" smtClean="0"/>
              <a:t> </a:t>
            </a:r>
            <a:r>
              <a:rPr lang="de-DE" dirty="0" err="1" smtClean="0"/>
              <a:t>information</a:t>
            </a:r>
            <a:endParaRPr lang="de-DE" dirty="0" smtClean="0"/>
          </a:p>
        </p:txBody>
      </p:sp>
      <p:sp>
        <p:nvSpPr>
          <p:cNvPr id="10" name="Textplatzhalter 12"/>
          <p:cNvSpPr>
            <a:spLocks noGrp="1"/>
          </p:cNvSpPr>
          <p:nvPr>
            <p:ph type="body" sz="quarter" idx="17" hasCustomPrompt="1"/>
          </p:nvPr>
        </p:nvSpPr>
        <p:spPr>
          <a:xfrm>
            <a:off x="288000" y="2487600"/>
            <a:ext cx="8568000" cy="230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1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de-DE" dirty="0" err="1" smtClean="0"/>
              <a:t>Contact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200580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st slide Contact, 2nd Ver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ildplatzhalter 3"/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9144000" cy="4554000"/>
          </a:xfrm>
          <a:prstGeom prst="rect">
            <a:avLst/>
          </a:prstGeom>
        </p:spPr>
        <p:txBody>
          <a:bodyPr/>
          <a:lstStyle>
            <a:lvl1pPr marL="0" marR="0" indent="0" algn="l" defTabSz="2160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>
                <a:tab pos="216000" algn="l"/>
              </a:tabLst>
              <a:defRPr/>
            </a:lvl1pPr>
          </a:lstStyle>
          <a:p>
            <a:r>
              <a:rPr lang="en-US" dirty="0" smtClean="0"/>
              <a:t>Add picture by clicking the icon</a:t>
            </a:r>
            <a:endParaRPr lang="de-DE" dirty="0"/>
          </a:p>
        </p:txBody>
      </p:sp>
      <p:sp>
        <p:nvSpPr>
          <p:cNvPr id="8" name="Textplatzhalter 1"/>
          <p:cNvSpPr>
            <a:spLocks noGrp="1"/>
          </p:cNvSpPr>
          <p:nvPr>
            <p:ph type="body" sz="quarter" idx="14" hasCustomPrompt="1"/>
          </p:nvPr>
        </p:nvSpPr>
        <p:spPr>
          <a:xfrm>
            <a:off x="287999" y="5086800"/>
            <a:ext cx="4154400" cy="1076400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buNone/>
              <a:defRPr sz="1400" baseline="0"/>
            </a:lvl1pPr>
          </a:lstStyle>
          <a:p>
            <a:r>
              <a:rPr lang="de-DE" dirty="0" smtClean="0"/>
              <a:t>Business </a:t>
            </a:r>
            <a:r>
              <a:rPr lang="de-DE" dirty="0" err="1" smtClean="0"/>
              <a:t>address</a:t>
            </a:r>
            <a:endParaRPr lang="de-DE" dirty="0" smtClean="0"/>
          </a:p>
          <a:p>
            <a:endParaRPr lang="de-DE" dirty="0"/>
          </a:p>
        </p:txBody>
      </p:sp>
      <p:sp>
        <p:nvSpPr>
          <p:cNvPr id="11" name="Textplatzhalter 1"/>
          <p:cNvSpPr>
            <a:spLocks noGrp="1"/>
          </p:cNvSpPr>
          <p:nvPr>
            <p:ph type="body" sz="quarter" idx="16" hasCustomPrompt="1"/>
          </p:nvPr>
        </p:nvSpPr>
        <p:spPr>
          <a:xfrm>
            <a:off x="4701600" y="5086800"/>
            <a:ext cx="4154400" cy="1076400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buNone/>
              <a:defRPr sz="1400" baseline="0"/>
            </a:lvl1pPr>
          </a:lstStyle>
          <a:p>
            <a:r>
              <a:rPr lang="de-DE" sz="1400" dirty="0" err="1" smtClean="0"/>
              <a:t>Contact</a:t>
            </a:r>
            <a:r>
              <a:rPr lang="de-DE" sz="1400" dirty="0" smtClean="0"/>
              <a:t> </a:t>
            </a:r>
            <a:r>
              <a:rPr lang="de-DE" sz="1400" dirty="0" err="1" smtClean="0"/>
              <a:t>information</a:t>
            </a:r>
            <a:endParaRPr lang="de-DE" sz="1400" dirty="0"/>
          </a:p>
        </p:txBody>
      </p:sp>
      <p:sp>
        <p:nvSpPr>
          <p:cNvPr id="13" name="Textplatzhalter 12"/>
          <p:cNvSpPr>
            <a:spLocks noGrp="1"/>
          </p:cNvSpPr>
          <p:nvPr>
            <p:ph type="body" sz="quarter" idx="17" hasCustomPrompt="1"/>
          </p:nvPr>
        </p:nvSpPr>
        <p:spPr>
          <a:xfrm>
            <a:off x="288000" y="4726800"/>
            <a:ext cx="8568000" cy="230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1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de-DE" dirty="0" err="1" smtClean="0"/>
              <a:t>Contact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836914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st slide Contact, 3rd Version">
    <p:bg>
      <p:bgPr>
        <a:blipFill dpi="0" rotWithShape="1">
          <a:blip r:embed="rId2">
            <a:alphaModFix amt="20000"/>
            <a:lum/>
          </a:blip>
          <a:srcRect/>
          <a:stretch>
            <a:fillRect l="-9000" r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platzhalter 6"/>
          <p:cNvSpPr>
            <a:spLocks noGrp="1"/>
          </p:cNvSpPr>
          <p:nvPr>
            <p:ph type="body" sz="quarter" idx="14" hasCustomPrompt="1"/>
          </p:nvPr>
        </p:nvSpPr>
        <p:spPr>
          <a:xfrm>
            <a:off x="288000" y="2563200"/>
            <a:ext cx="4154400" cy="3600000"/>
          </a:xfrm>
          <a:prstGeom prst="rect">
            <a:avLst/>
          </a:prstGeom>
        </p:spPr>
        <p:txBody>
          <a:bodyPr lIns="0" tIns="0" rIns="0" bIns="0" anchor="b"/>
          <a:lstStyle>
            <a:lvl1pPr marL="0" marR="0" indent="0" algn="l" defTabSz="2160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None/>
              <a:tabLst>
                <a:tab pos="216000" algn="l"/>
              </a:tabLst>
              <a:defRPr sz="1400"/>
            </a:lvl1pPr>
          </a:lstStyle>
          <a:p>
            <a:pPr marL="0" marR="0" lvl="0" indent="0" algn="l" defTabSz="2160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None/>
              <a:tabLst>
                <a:tab pos="216000" algn="l"/>
              </a:tabLst>
              <a:defRPr/>
            </a:pPr>
            <a:r>
              <a:rPr lang="de-DE" sz="1400" dirty="0" err="1" smtClean="0"/>
              <a:t>Contact</a:t>
            </a:r>
            <a:r>
              <a:rPr lang="de-DE" sz="1400" dirty="0" smtClean="0"/>
              <a:t> </a:t>
            </a:r>
            <a:r>
              <a:rPr lang="de-DE" sz="1400" dirty="0" err="1" smtClean="0"/>
              <a:t>information</a:t>
            </a:r>
            <a:endParaRPr lang="de-DE" sz="1400" dirty="0" smtClean="0"/>
          </a:p>
        </p:txBody>
      </p:sp>
      <p:sp>
        <p:nvSpPr>
          <p:cNvPr id="3" name="Textfeld 2"/>
          <p:cNvSpPr txBox="1"/>
          <p:nvPr userDrawn="1"/>
        </p:nvSpPr>
        <p:spPr>
          <a:xfrm>
            <a:off x="9258072" y="540456"/>
            <a:ext cx="1641475" cy="132343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Change picture:</a:t>
            </a:r>
          </a:p>
          <a:p>
            <a:pPr marL="171450" indent="-171450" eaLnBrk="1" fontAlgn="auto" hangingPunct="1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-"/>
              <a:defRPr/>
            </a:pPr>
            <a:r>
              <a:rPr lang="en-US" sz="1000" b="0" dirty="0" smtClean="0">
                <a:latin typeface="Arial" panose="020B0604020202020204" pitchFamily="34" charset="0"/>
                <a:cs typeface="Arial" panose="020B0604020202020204" pitchFamily="34" charset="0"/>
              </a:rPr>
              <a:t>right click an empty space on the slide</a:t>
            </a:r>
          </a:p>
          <a:p>
            <a:pPr marL="171450" indent="-171450" eaLnBrk="1" fontAlgn="auto" hangingPunct="1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-"/>
              <a:defRPr/>
            </a:pPr>
            <a:r>
              <a:rPr lang="en-US" sz="1000" b="0" dirty="0" smtClean="0">
                <a:latin typeface="Arial" panose="020B0604020202020204" pitchFamily="34" charset="0"/>
                <a:cs typeface="Arial" panose="020B0604020202020204" pitchFamily="34" charset="0"/>
              </a:rPr>
              <a:t>click on "Format Background"</a:t>
            </a:r>
          </a:p>
          <a:p>
            <a:pPr marL="171450" indent="-171450" eaLnBrk="1" fontAlgn="auto" hangingPunct="1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-"/>
              <a:defRPr/>
            </a:pPr>
            <a:r>
              <a:rPr lang="en-US" sz="1000" b="0" dirty="0" smtClean="0">
                <a:latin typeface="Arial" panose="020B0604020202020204" pitchFamily="34" charset="0"/>
                <a:cs typeface="Arial" panose="020B0604020202020204" pitchFamily="34" charset="0"/>
              </a:rPr>
              <a:t>On the Fill menu click "File..." and choose a picture</a:t>
            </a:r>
            <a:endParaRPr lang="de-DE" sz="10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04275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st slide Partner, 1st Ver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ildplatzhalter 2"/>
          <p:cNvSpPr>
            <a:spLocks noGrp="1"/>
          </p:cNvSpPr>
          <p:nvPr>
            <p:ph type="pic" sz="quarter" idx="19" hasCustomPrompt="1"/>
          </p:nvPr>
        </p:nvSpPr>
        <p:spPr>
          <a:xfrm>
            <a:off x="7585200" y="4593600"/>
            <a:ext cx="1270800" cy="100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 smtClean="0"/>
              <a:t>Add logo by clicking the icon</a:t>
            </a:r>
            <a:endParaRPr lang="de-DE" dirty="0"/>
          </a:p>
        </p:txBody>
      </p:sp>
      <p:sp>
        <p:nvSpPr>
          <p:cNvPr id="7" name="Textplatzhalter 11"/>
          <p:cNvSpPr>
            <a:spLocks noGrp="1"/>
          </p:cNvSpPr>
          <p:nvPr>
            <p:ph type="body" sz="quarter" idx="20" hasCustomPrompt="1"/>
          </p:nvPr>
        </p:nvSpPr>
        <p:spPr>
          <a:xfrm>
            <a:off x="288000" y="4593600"/>
            <a:ext cx="7041600" cy="10080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00000"/>
              </a:lnSpc>
              <a:spcBef>
                <a:spcPts val="600"/>
              </a:spcBef>
              <a:buSzPct val="115000"/>
              <a:buFont typeface="Arial" panose="020B0604020202020204" pitchFamily="34" charset="0"/>
              <a:buNone/>
              <a:defRPr lang="de-DE" sz="1400" baseline="0" dirty="0" smtClean="0">
                <a:solidFill>
                  <a:schemeClr val="tx1"/>
                </a:solidFill>
                <a:latin typeface="+mj-lt"/>
              </a:defRPr>
            </a:lvl1pPr>
            <a:lvl2pPr marL="432000" indent="-215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≡"/>
              <a:defRPr lang="de-DE" sz="1600" dirty="0" smtClean="0">
                <a:latin typeface="+mj-lt"/>
              </a:defRPr>
            </a:lvl2pPr>
            <a:lvl3pPr marL="648000" indent="-215900">
              <a:lnSpc>
                <a:spcPct val="100000"/>
              </a:lnSpc>
              <a:spcBef>
                <a:spcPts val="600"/>
              </a:spcBef>
              <a:buSzPct val="100000"/>
              <a:buFont typeface="Arial" panose="020B0604020202020204" pitchFamily="34" charset="0"/>
              <a:buChar char="="/>
              <a:defRPr lang="de-DE" sz="1600" dirty="0" smtClean="0">
                <a:latin typeface="+mj-lt"/>
              </a:defRPr>
            </a:lvl3pPr>
            <a:lvl4pPr marL="864000" indent="-216000">
              <a:lnSpc>
                <a:spcPct val="100000"/>
              </a:lnSpc>
              <a:spcBef>
                <a:spcPts val="600"/>
              </a:spcBef>
              <a:buSzPct val="100000"/>
              <a:buFontTx/>
              <a:buChar char="□"/>
              <a:defRPr lang="de-DE" sz="1600" dirty="0" smtClean="0">
                <a:latin typeface="+mj-lt"/>
              </a:defRPr>
            </a:lvl4pPr>
            <a:lvl5pPr marL="1080000" indent="-216000">
              <a:lnSpc>
                <a:spcPct val="100000"/>
              </a:lnSpc>
              <a:spcBef>
                <a:spcPts val="600"/>
              </a:spcBef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5pPr>
            <a:lvl6pPr marL="1296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6pPr>
            <a:lvl7pPr marL="1512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7pPr>
            <a:lvl8pPr marL="1728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8pPr>
            <a:lvl9pPr marL="3657600" indent="0">
              <a:buNone/>
              <a:defRPr baseline="0"/>
            </a:lvl9pPr>
          </a:lstStyle>
          <a:p>
            <a:pPr lvl="0"/>
            <a:r>
              <a:rPr lang="en-US" dirty="0" smtClean="0"/>
              <a:t>Text Area</a:t>
            </a:r>
          </a:p>
        </p:txBody>
      </p:sp>
      <p:sp>
        <p:nvSpPr>
          <p:cNvPr id="8" name="Bildplatzhalter 2"/>
          <p:cNvSpPr>
            <a:spLocks noGrp="1"/>
          </p:cNvSpPr>
          <p:nvPr>
            <p:ph type="pic" sz="quarter" idx="21" hasCustomPrompt="1"/>
          </p:nvPr>
        </p:nvSpPr>
        <p:spPr>
          <a:xfrm>
            <a:off x="7585200" y="3481200"/>
            <a:ext cx="1270800" cy="100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 smtClean="0"/>
              <a:t>Add logo by clicking the icon</a:t>
            </a:r>
            <a:endParaRPr lang="de-DE" dirty="0"/>
          </a:p>
        </p:txBody>
      </p:sp>
      <p:sp>
        <p:nvSpPr>
          <p:cNvPr id="9" name="Textplatzhalter 11"/>
          <p:cNvSpPr>
            <a:spLocks noGrp="1"/>
          </p:cNvSpPr>
          <p:nvPr>
            <p:ph type="body" sz="quarter" idx="22" hasCustomPrompt="1"/>
          </p:nvPr>
        </p:nvSpPr>
        <p:spPr>
          <a:xfrm>
            <a:off x="288000" y="3481200"/>
            <a:ext cx="7041600" cy="10080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00000"/>
              </a:lnSpc>
              <a:spcBef>
                <a:spcPts val="600"/>
              </a:spcBef>
              <a:buSzPct val="115000"/>
              <a:buFont typeface="Arial" panose="020B0604020202020204" pitchFamily="34" charset="0"/>
              <a:buNone/>
              <a:defRPr lang="de-DE" sz="1400" baseline="0" dirty="0" smtClean="0">
                <a:solidFill>
                  <a:schemeClr val="tx1"/>
                </a:solidFill>
                <a:latin typeface="+mj-lt"/>
              </a:defRPr>
            </a:lvl1pPr>
            <a:lvl2pPr marL="432000" indent="-215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≡"/>
              <a:defRPr lang="de-DE" sz="1600" dirty="0" smtClean="0">
                <a:latin typeface="+mj-lt"/>
              </a:defRPr>
            </a:lvl2pPr>
            <a:lvl3pPr marL="648000" indent="-215900">
              <a:lnSpc>
                <a:spcPct val="100000"/>
              </a:lnSpc>
              <a:spcBef>
                <a:spcPts val="600"/>
              </a:spcBef>
              <a:buSzPct val="100000"/>
              <a:buFont typeface="Arial" panose="020B0604020202020204" pitchFamily="34" charset="0"/>
              <a:buChar char="="/>
              <a:defRPr lang="de-DE" sz="1600" dirty="0" smtClean="0">
                <a:latin typeface="+mj-lt"/>
              </a:defRPr>
            </a:lvl3pPr>
            <a:lvl4pPr marL="864000" indent="-216000">
              <a:lnSpc>
                <a:spcPct val="100000"/>
              </a:lnSpc>
              <a:spcBef>
                <a:spcPts val="600"/>
              </a:spcBef>
              <a:buSzPct val="100000"/>
              <a:buFontTx/>
              <a:buChar char="□"/>
              <a:defRPr lang="de-DE" sz="1600" dirty="0" smtClean="0">
                <a:latin typeface="+mj-lt"/>
              </a:defRPr>
            </a:lvl4pPr>
            <a:lvl5pPr marL="1080000" indent="-216000">
              <a:lnSpc>
                <a:spcPct val="100000"/>
              </a:lnSpc>
              <a:spcBef>
                <a:spcPts val="600"/>
              </a:spcBef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5pPr>
            <a:lvl6pPr marL="1296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6pPr>
            <a:lvl7pPr marL="1512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7pPr>
            <a:lvl8pPr marL="1728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8pPr>
            <a:lvl9pPr marL="3657600" indent="0">
              <a:buNone/>
              <a:defRPr baseline="0"/>
            </a:lvl9pPr>
          </a:lstStyle>
          <a:p>
            <a:pPr lvl="0"/>
            <a:r>
              <a:rPr lang="en-US" dirty="0" smtClean="0"/>
              <a:t>Text Area</a:t>
            </a:r>
          </a:p>
        </p:txBody>
      </p:sp>
      <p:sp>
        <p:nvSpPr>
          <p:cNvPr id="10" name="Bildplatzhalter 2"/>
          <p:cNvSpPr>
            <a:spLocks noGrp="1"/>
          </p:cNvSpPr>
          <p:nvPr>
            <p:ph type="pic" sz="quarter" idx="23" hasCustomPrompt="1"/>
          </p:nvPr>
        </p:nvSpPr>
        <p:spPr>
          <a:xfrm>
            <a:off x="7585200" y="2368800"/>
            <a:ext cx="1270800" cy="100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 smtClean="0"/>
              <a:t>Add logo by clicking the icon</a:t>
            </a:r>
            <a:endParaRPr lang="de-DE" dirty="0"/>
          </a:p>
        </p:txBody>
      </p:sp>
      <p:sp>
        <p:nvSpPr>
          <p:cNvPr id="11" name="Textplatzhalter 11"/>
          <p:cNvSpPr>
            <a:spLocks noGrp="1"/>
          </p:cNvSpPr>
          <p:nvPr>
            <p:ph type="body" sz="quarter" idx="24" hasCustomPrompt="1"/>
          </p:nvPr>
        </p:nvSpPr>
        <p:spPr>
          <a:xfrm>
            <a:off x="288000" y="2368800"/>
            <a:ext cx="7041600" cy="10080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00000"/>
              </a:lnSpc>
              <a:spcBef>
                <a:spcPts val="600"/>
              </a:spcBef>
              <a:buSzPct val="115000"/>
              <a:buFont typeface="Arial" panose="020B0604020202020204" pitchFamily="34" charset="0"/>
              <a:buNone/>
              <a:defRPr lang="de-DE" sz="1400" baseline="0" dirty="0" smtClean="0">
                <a:solidFill>
                  <a:schemeClr val="tx1"/>
                </a:solidFill>
                <a:latin typeface="+mj-lt"/>
              </a:defRPr>
            </a:lvl1pPr>
            <a:lvl2pPr marL="432000" indent="-215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≡"/>
              <a:defRPr lang="de-DE" sz="1600" dirty="0" smtClean="0">
                <a:latin typeface="+mj-lt"/>
              </a:defRPr>
            </a:lvl2pPr>
            <a:lvl3pPr marL="648000" indent="-215900">
              <a:lnSpc>
                <a:spcPct val="100000"/>
              </a:lnSpc>
              <a:spcBef>
                <a:spcPts val="600"/>
              </a:spcBef>
              <a:buSzPct val="100000"/>
              <a:buFont typeface="Arial" panose="020B0604020202020204" pitchFamily="34" charset="0"/>
              <a:buChar char="="/>
              <a:defRPr lang="de-DE" sz="1600" dirty="0" smtClean="0">
                <a:latin typeface="+mj-lt"/>
              </a:defRPr>
            </a:lvl3pPr>
            <a:lvl4pPr marL="864000" indent="-216000">
              <a:lnSpc>
                <a:spcPct val="100000"/>
              </a:lnSpc>
              <a:spcBef>
                <a:spcPts val="600"/>
              </a:spcBef>
              <a:buSzPct val="100000"/>
              <a:buFontTx/>
              <a:buChar char="□"/>
              <a:defRPr lang="de-DE" sz="1600" dirty="0" smtClean="0">
                <a:latin typeface="+mj-lt"/>
              </a:defRPr>
            </a:lvl4pPr>
            <a:lvl5pPr marL="1080000" indent="-216000">
              <a:lnSpc>
                <a:spcPct val="100000"/>
              </a:lnSpc>
              <a:spcBef>
                <a:spcPts val="600"/>
              </a:spcBef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5pPr>
            <a:lvl6pPr marL="1296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6pPr>
            <a:lvl7pPr marL="1512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7pPr>
            <a:lvl8pPr marL="1728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8pPr>
            <a:lvl9pPr marL="3657600" indent="0">
              <a:buNone/>
              <a:defRPr baseline="0"/>
            </a:lvl9pPr>
          </a:lstStyle>
          <a:p>
            <a:pPr lvl="0"/>
            <a:r>
              <a:rPr lang="en-US" dirty="0" smtClean="0"/>
              <a:t>Text Area</a:t>
            </a:r>
          </a:p>
        </p:txBody>
      </p:sp>
      <p:sp>
        <p:nvSpPr>
          <p:cNvPr id="12" name="Bildplatzhalter 2"/>
          <p:cNvSpPr>
            <a:spLocks noGrp="1"/>
          </p:cNvSpPr>
          <p:nvPr>
            <p:ph type="pic" sz="quarter" idx="25" hasCustomPrompt="1"/>
          </p:nvPr>
        </p:nvSpPr>
        <p:spPr>
          <a:xfrm>
            <a:off x="7585200" y="1256400"/>
            <a:ext cx="1270800" cy="100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 smtClean="0"/>
              <a:t>Add logo by clicking the icon</a:t>
            </a:r>
            <a:endParaRPr lang="de-DE" dirty="0"/>
          </a:p>
        </p:txBody>
      </p:sp>
      <p:sp>
        <p:nvSpPr>
          <p:cNvPr id="13" name="Textplatzhalter 11"/>
          <p:cNvSpPr>
            <a:spLocks noGrp="1"/>
          </p:cNvSpPr>
          <p:nvPr>
            <p:ph type="body" sz="quarter" idx="26" hasCustomPrompt="1"/>
          </p:nvPr>
        </p:nvSpPr>
        <p:spPr>
          <a:xfrm>
            <a:off x="288000" y="1256400"/>
            <a:ext cx="7041600" cy="10080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00000"/>
              </a:lnSpc>
              <a:spcBef>
                <a:spcPts val="600"/>
              </a:spcBef>
              <a:buSzPct val="115000"/>
              <a:buFont typeface="Arial" panose="020B0604020202020204" pitchFamily="34" charset="0"/>
              <a:buNone/>
              <a:defRPr lang="de-DE" sz="1400" baseline="0" dirty="0" smtClean="0">
                <a:solidFill>
                  <a:schemeClr val="tx1"/>
                </a:solidFill>
                <a:latin typeface="+mj-lt"/>
              </a:defRPr>
            </a:lvl1pPr>
            <a:lvl2pPr marL="432000" indent="-215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≡"/>
              <a:defRPr lang="de-DE" sz="1600" dirty="0" smtClean="0">
                <a:latin typeface="+mj-lt"/>
              </a:defRPr>
            </a:lvl2pPr>
            <a:lvl3pPr marL="648000" indent="-215900">
              <a:lnSpc>
                <a:spcPct val="100000"/>
              </a:lnSpc>
              <a:spcBef>
                <a:spcPts val="600"/>
              </a:spcBef>
              <a:buSzPct val="100000"/>
              <a:buFont typeface="Arial" panose="020B0604020202020204" pitchFamily="34" charset="0"/>
              <a:buChar char="="/>
              <a:defRPr lang="de-DE" sz="1600" dirty="0" smtClean="0">
                <a:latin typeface="+mj-lt"/>
              </a:defRPr>
            </a:lvl3pPr>
            <a:lvl4pPr marL="864000" indent="-216000">
              <a:lnSpc>
                <a:spcPct val="100000"/>
              </a:lnSpc>
              <a:spcBef>
                <a:spcPts val="600"/>
              </a:spcBef>
              <a:buSzPct val="100000"/>
              <a:buFontTx/>
              <a:buChar char="□"/>
              <a:defRPr lang="de-DE" sz="1600" dirty="0" smtClean="0">
                <a:latin typeface="+mj-lt"/>
              </a:defRPr>
            </a:lvl4pPr>
            <a:lvl5pPr marL="1080000" indent="-216000">
              <a:lnSpc>
                <a:spcPct val="100000"/>
              </a:lnSpc>
              <a:spcBef>
                <a:spcPts val="600"/>
              </a:spcBef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5pPr>
            <a:lvl6pPr marL="1296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6pPr>
            <a:lvl7pPr marL="1512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7pPr>
            <a:lvl8pPr marL="1728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8pPr>
            <a:lvl9pPr marL="3657600" indent="0">
              <a:buNone/>
              <a:defRPr baseline="0"/>
            </a:lvl9pPr>
          </a:lstStyle>
          <a:p>
            <a:pPr lvl="0"/>
            <a:r>
              <a:rPr lang="en-US" dirty="0" smtClean="0"/>
              <a:t>Text Area</a:t>
            </a:r>
          </a:p>
        </p:txBody>
      </p:sp>
      <p:sp>
        <p:nvSpPr>
          <p:cNvPr id="14" name="Bildplatzhalter 2"/>
          <p:cNvSpPr>
            <a:spLocks noGrp="1"/>
          </p:cNvSpPr>
          <p:nvPr>
            <p:ph type="pic" sz="quarter" idx="27" hasCustomPrompt="1"/>
          </p:nvPr>
        </p:nvSpPr>
        <p:spPr>
          <a:xfrm>
            <a:off x="7585200" y="144000"/>
            <a:ext cx="1270800" cy="100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 smtClean="0"/>
              <a:t>Add logo by clicking the icon</a:t>
            </a:r>
            <a:endParaRPr lang="de-DE" dirty="0"/>
          </a:p>
        </p:txBody>
      </p:sp>
      <p:sp>
        <p:nvSpPr>
          <p:cNvPr id="15" name="Textplatzhalter 11"/>
          <p:cNvSpPr>
            <a:spLocks noGrp="1"/>
          </p:cNvSpPr>
          <p:nvPr>
            <p:ph type="body" sz="quarter" idx="28" hasCustomPrompt="1"/>
          </p:nvPr>
        </p:nvSpPr>
        <p:spPr>
          <a:xfrm>
            <a:off x="288000" y="144000"/>
            <a:ext cx="7041600" cy="10080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00000"/>
              </a:lnSpc>
              <a:spcBef>
                <a:spcPts val="600"/>
              </a:spcBef>
              <a:buSzPct val="115000"/>
              <a:buFont typeface="Arial" panose="020B0604020202020204" pitchFamily="34" charset="0"/>
              <a:buNone/>
              <a:defRPr lang="de-DE" sz="1400" baseline="0" dirty="0" smtClean="0">
                <a:solidFill>
                  <a:schemeClr val="tx1"/>
                </a:solidFill>
                <a:latin typeface="+mj-lt"/>
              </a:defRPr>
            </a:lvl1pPr>
            <a:lvl2pPr marL="432000" indent="-215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≡"/>
              <a:defRPr lang="de-DE" sz="1600" dirty="0" smtClean="0">
                <a:latin typeface="+mj-lt"/>
              </a:defRPr>
            </a:lvl2pPr>
            <a:lvl3pPr marL="648000" indent="-215900">
              <a:lnSpc>
                <a:spcPct val="100000"/>
              </a:lnSpc>
              <a:spcBef>
                <a:spcPts val="600"/>
              </a:spcBef>
              <a:buSzPct val="100000"/>
              <a:buFont typeface="Arial" panose="020B0604020202020204" pitchFamily="34" charset="0"/>
              <a:buChar char="="/>
              <a:defRPr lang="de-DE" sz="1600" dirty="0" smtClean="0">
                <a:latin typeface="+mj-lt"/>
              </a:defRPr>
            </a:lvl3pPr>
            <a:lvl4pPr marL="864000" indent="-216000">
              <a:lnSpc>
                <a:spcPct val="100000"/>
              </a:lnSpc>
              <a:spcBef>
                <a:spcPts val="600"/>
              </a:spcBef>
              <a:buSzPct val="100000"/>
              <a:buFontTx/>
              <a:buChar char="□"/>
              <a:defRPr lang="de-DE" sz="1600" dirty="0" smtClean="0">
                <a:latin typeface="+mj-lt"/>
              </a:defRPr>
            </a:lvl4pPr>
            <a:lvl5pPr marL="1080000" indent="-216000">
              <a:lnSpc>
                <a:spcPct val="100000"/>
              </a:lnSpc>
              <a:spcBef>
                <a:spcPts val="600"/>
              </a:spcBef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5pPr>
            <a:lvl6pPr marL="1296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6pPr>
            <a:lvl7pPr marL="1512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7pPr>
            <a:lvl8pPr marL="1728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8pPr>
            <a:lvl9pPr marL="3657600" indent="0">
              <a:buNone/>
              <a:defRPr baseline="0"/>
            </a:lvl9pPr>
          </a:lstStyle>
          <a:p>
            <a:pPr lvl="0"/>
            <a:r>
              <a:rPr lang="en-US" dirty="0" smtClean="0"/>
              <a:t>Text Area</a:t>
            </a:r>
          </a:p>
        </p:txBody>
      </p:sp>
    </p:spTree>
    <p:extLst>
      <p:ext uri="{BB962C8B-B14F-4D97-AF65-F5344CB8AC3E}">
        <p14:creationId xmlns:p14="http://schemas.microsoft.com/office/powerpoint/2010/main" val="41848908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ast slide Partner, 2nd Versi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ildplatzhalter 2"/>
          <p:cNvSpPr>
            <a:spLocks noGrp="1"/>
          </p:cNvSpPr>
          <p:nvPr>
            <p:ph type="pic" sz="quarter" idx="12" hasCustomPrompt="1"/>
          </p:nvPr>
        </p:nvSpPr>
        <p:spPr>
          <a:xfrm>
            <a:off x="7585200" y="5706000"/>
            <a:ext cx="1270800" cy="100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Add logo by clicking the icon</a:t>
            </a:r>
            <a:endParaRPr lang="de-DE" dirty="0"/>
          </a:p>
        </p:txBody>
      </p:sp>
      <p:sp>
        <p:nvSpPr>
          <p:cNvPr id="15" name="Textplatzhalter 11"/>
          <p:cNvSpPr>
            <a:spLocks noGrp="1"/>
          </p:cNvSpPr>
          <p:nvPr>
            <p:ph type="body" sz="quarter" idx="18" hasCustomPrompt="1"/>
          </p:nvPr>
        </p:nvSpPr>
        <p:spPr>
          <a:xfrm>
            <a:off x="288000" y="5706000"/>
            <a:ext cx="7041600" cy="10080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00000"/>
              </a:lnSpc>
              <a:spcBef>
                <a:spcPts val="600"/>
              </a:spcBef>
              <a:buSzPct val="115000"/>
              <a:buFont typeface="Arial" panose="020B0604020202020204" pitchFamily="34" charset="0"/>
              <a:buNone/>
              <a:defRPr lang="de-DE" sz="1400" baseline="0" dirty="0" smtClean="0">
                <a:solidFill>
                  <a:schemeClr val="bg1"/>
                </a:solidFill>
                <a:latin typeface="+mj-lt"/>
              </a:defRPr>
            </a:lvl1pPr>
            <a:lvl2pPr marL="432000" indent="-215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≡"/>
              <a:defRPr lang="de-DE" sz="1600" dirty="0" smtClean="0">
                <a:latin typeface="+mj-lt"/>
              </a:defRPr>
            </a:lvl2pPr>
            <a:lvl3pPr marL="648000" indent="-215900">
              <a:lnSpc>
                <a:spcPct val="100000"/>
              </a:lnSpc>
              <a:spcBef>
                <a:spcPts val="600"/>
              </a:spcBef>
              <a:buSzPct val="100000"/>
              <a:buFont typeface="Arial" panose="020B0604020202020204" pitchFamily="34" charset="0"/>
              <a:buChar char="="/>
              <a:defRPr lang="de-DE" sz="1600" dirty="0" smtClean="0">
                <a:latin typeface="+mj-lt"/>
              </a:defRPr>
            </a:lvl3pPr>
            <a:lvl4pPr marL="864000" indent="-216000">
              <a:lnSpc>
                <a:spcPct val="100000"/>
              </a:lnSpc>
              <a:spcBef>
                <a:spcPts val="600"/>
              </a:spcBef>
              <a:buSzPct val="100000"/>
              <a:buFontTx/>
              <a:buChar char="□"/>
              <a:defRPr lang="de-DE" sz="1600" dirty="0" smtClean="0">
                <a:latin typeface="+mj-lt"/>
              </a:defRPr>
            </a:lvl4pPr>
            <a:lvl5pPr marL="1080000" indent="-216000">
              <a:lnSpc>
                <a:spcPct val="100000"/>
              </a:lnSpc>
              <a:spcBef>
                <a:spcPts val="600"/>
              </a:spcBef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5pPr>
            <a:lvl6pPr marL="1296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6pPr>
            <a:lvl7pPr marL="1512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7pPr>
            <a:lvl8pPr marL="1728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8pPr>
            <a:lvl9pPr marL="3657600" indent="0">
              <a:buNone/>
              <a:defRPr baseline="0"/>
            </a:lvl9pPr>
          </a:lstStyle>
          <a:p>
            <a:pPr lvl="0"/>
            <a:r>
              <a:rPr lang="en-US" dirty="0" smtClean="0"/>
              <a:t>Text Area</a:t>
            </a:r>
          </a:p>
        </p:txBody>
      </p:sp>
      <p:sp>
        <p:nvSpPr>
          <p:cNvPr id="9" name="Bildplatzhalter 2"/>
          <p:cNvSpPr>
            <a:spLocks noGrp="1"/>
          </p:cNvSpPr>
          <p:nvPr>
            <p:ph type="pic" sz="quarter" idx="19" hasCustomPrompt="1"/>
          </p:nvPr>
        </p:nvSpPr>
        <p:spPr>
          <a:xfrm>
            <a:off x="7585200" y="4593600"/>
            <a:ext cx="1270800" cy="100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Add logo by clicking the icon</a:t>
            </a:r>
            <a:endParaRPr lang="de-DE" dirty="0"/>
          </a:p>
        </p:txBody>
      </p:sp>
      <p:sp>
        <p:nvSpPr>
          <p:cNvPr id="10" name="Textplatzhalter 11"/>
          <p:cNvSpPr>
            <a:spLocks noGrp="1"/>
          </p:cNvSpPr>
          <p:nvPr>
            <p:ph type="body" sz="quarter" idx="20" hasCustomPrompt="1"/>
          </p:nvPr>
        </p:nvSpPr>
        <p:spPr>
          <a:xfrm>
            <a:off x="288000" y="4593600"/>
            <a:ext cx="7041600" cy="10080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00000"/>
              </a:lnSpc>
              <a:spcBef>
                <a:spcPts val="600"/>
              </a:spcBef>
              <a:buSzPct val="115000"/>
              <a:buFont typeface="Arial" panose="020B0604020202020204" pitchFamily="34" charset="0"/>
              <a:buNone/>
              <a:defRPr lang="de-DE" sz="1400" baseline="0" dirty="0" smtClean="0">
                <a:solidFill>
                  <a:schemeClr val="bg1"/>
                </a:solidFill>
                <a:latin typeface="+mj-lt"/>
              </a:defRPr>
            </a:lvl1pPr>
            <a:lvl2pPr marL="432000" indent="-215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≡"/>
              <a:defRPr lang="de-DE" sz="1600" dirty="0" smtClean="0">
                <a:latin typeface="+mj-lt"/>
              </a:defRPr>
            </a:lvl2pPr>
            <a:lvl3pPr marL="648000" indent="-215900">
              <a:lnSpc>
                <a:spcPct val="100000"/>
              </a:lnSpc>
              <a:spcBef>
                <a:spcPts val="600"/>
              </a:spcBef>
              <a:buSzPct val="100000"/>
              <a:buFont typeface="Arial" panose="020B0604020202020204" pitchFamily="34" charset="0"/>
              <a:buChar char="="/>
              <a:defRPr lang="de-DE" sz="1600" dirty="0" smtClean="0">
                <a:latin typeface="+mj-lt"/>
              </a:defRPr>
            </a:lvl3pPr>
            <a:lvl4pPr marL="864000" indent="-216000">
              <a:lnSpc>
                <a:spcPct val="100000"/>
              </a:lnSpc>
              <a:spcBef>
                <a:spcPts val="600"/>
              </a:spcBef>
              <a:buSzPct val="100000"/>
              <a:buFontTx/>
              <a:buChar char="□"/>
              <a:defRPr lang="de-DE" sz="1600" dirty="0" smtClean="0">
                <a:latin typeface="+mj-lt"/>
              </a:defRPr>
            </a:lvl4pPr>
            <a:lvl5pPr marL="1080000" indent="-216000">
              <a:lnSpc>
                <a:spcPct val="100000"/>
              </a:lnSpc>
              <a:spcBef>
                <a:spcPts val="600"/>
              </a:spcBef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5pPr>
            <a:lvl6pPr marL="1296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6pPr>
            <a:lvl7pPr marL="1512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7pPr>
            <a:lvl8pPr marL="1728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8pPr>
            <a:lvl9pPr marL="3657600" indent="0">
              <a:buNone/>
              <a:defRPr baseline="0"/>
            </a:lvl9pPr>
          </a:lstStyle>
          <a:p>
            <a:pPr lvl="0"/>
            <a:r>
              <a:rPr lang="en-US" dirty="0" smtClean="0"/>
              <a:t>Text Area</a:t>
            </a:r>
          </a:p>
        </p:txBody>
      </p:sp>
      <p:sp>
        <p:nvSpPr>
          <p:cNvPr id="17" name="Bildplatzhalter 2"/>
          <p:cNvSpPr>
            <a:spLocks noGrp="1"/>
          </p:cNvSpPr>
          <p:nvPr>
            <p:ph type="pic" sz="quarter" idx="21" hasCustomPrompt="1"/>
          </p:nvPr>
        </p:nvSpPr>
        <p:spPr>
          <a:xfrm>
            <a:off x="7585200" y="3481200"/>
            <a:ext cx="1270800" cy="100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Add logo by clicking the icon</a:t>
            </a:r>
            <a:endParaRPr lang="de-DE" dirty="0"/>
          </a:p>
        </p:txBody>
      </p:sp>
      <p:sp>
        <p:nvSpPr>
          <p:cNvPr id="18" name="Textplatzhalter 11"/>
          <p:cNvSpPr>
            <a:spLocks noGrp="1"/>
          </p:cNvSpPr>
          <p:nvPr>
            <p:ph type="body" sz="quarter" idx="22" hasCustomPrompt="1"/>
          </p:nvPr>
        </p:nvSpPr>
        <p:spPr>
          <a:xfrm>
            <a:off x="288000" y="3481200"/>
            <a:ext cx="7041600" cy="10080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00000"/>
              </a:lnSpc>
              <a:spcBef>
                <a:spcPts val="600"/>
              </a:spcBef>
              <a:buSzPct val="115000"/>
              <a:buFont typeface="Arial" panose="020B0604020202020204" pitchFamily="34" charset="0"/>
              <a:buNone/>
              <a:defRPr lang="de-DE" sz="1400" baseline="0" dirty="0" smtClean="0">
                <a:solidFill>
                  <a:schemeClr val="bg1"/>
                </a:solidFill>
                <a:latin typeface="+mj-lt"/>
              </a:defRPr>
            </a:lvl1pPr>
            <a:lvl2pPr marL="432000" indent="-215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≡"/>
              <a:defRPr lang="de-DE" sz="1600" dirty="0" smtClean="0">
                <a:latin typeface="+mj-lt"/>
              </a:defRPr>
            </a:lvl2pPr>
            <a:lvl3pPr marL="648000" indent="-215900">
              <a:lnSpc>
                <a:spcPct val="100000"/>
              </a:lnSpc>
              <a:spcBef>
                <a:spcPts val="600"/>
              </a:spcBef>
              <a:buSzPct val="100000"/>
              <a:buFont typeface="Arial" panose="020B0604020202020204" pitchFamily="34" charset="0"/>
              <a:buChar char="="/>
              <a:defRPr lang="de-DE" sz="1600" dirty="0" smtClean="0">
                <a:latin typeface="+mj-lt"/>
              </a:defRPr>
            </a:lvl3pPr>
            <a:lvl4pPr marL="864000" indent="-216000">
              <a:lnSpc>
                <a:spcPct val="100000"/>
              </a:lnSpc>
              <a:spcBef>
                <a:spcPts val="600"/>
              </a:spcBef>
              <a:buSzPct val="100000"/>
              <a:buFontTx/>
              <a:buChar char="□"/>
              <a:defRPr lang="de-DE" sz="1600" dirty="0" smtClean="0">
                <a:latin typeface="+mj-lt"/>
              </a:defRPr>
            </a:lvl4pPr>
            <a:lvl5pPr marL="1080000" indent="-216000">
              <a:lnSpc>
                <a:spcPct val="100000"/>
              </a:lnSpc>
              <a:spcBef>
                <a:spcPts val="600"/>
              </a:spcBef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5pPr>
            <a:lvl6pPr marL="1296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6pPr>
            <a:lvl7pPr marL="1512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7pPr>
            <a:lvl8pPr marL="1728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8pPr>
            <a:lvl9pPr marL="3657600" indent="0">
              <a:buNone/>
              <a:defRPr baseline="0"/>
            </a:lvl9pPr>
          </a:lstStyle>
          <a:p>
            <a:pPr lvl="0"/>
            <a:r>
              <a:rPr lang="en-US" dirty="0" smtClean="0"/>
              <a:t>Text Area</a:t>
            </a:r>
          </a:p>
        </p:txBody>
      </p:sp>
      <p:sp>
        <p:nvSpPr>
          <p:cNvPr id="19" name="Bildplatzhalter 2"/>
          <p:cNvSpPr>
            <a:spLocks noGrp="1"/>
          </p:cNvSpPr>
          <p:nvPr>
            <p:ph type="pic" sz="quarter" idx="23" hasCustomPrompt="1"/>
          </p:nvPr>
        </p:nvSpPr>
        <p:spPr>
          <a:xfrm>
            <a:off x="7585200" y="2368800"/>
            <a:ext cx="1270800" cy="100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Add logo by clicking the icon</a:t>
            </a:r>
            <a:endParaRPr lang="de-DE" dirty="0"/>
          </a:p>
        </p:txBody>
      </p:sp>
      <p:sp>
        <p:nvSpPr>
          <p:cNvPr id="20" name="Textplatzhalter 11"/>
          <p:cNvSpPr>
            <a:spLocks noGrp="1"/>
          </p:cNvSpPr>
          <p:nvPr>
            <p:ph type="body" sz="quarter" idx="24" hasCustomPrompt="1"/>
          </p:nvPr>
        </p:nvSpPr>
        <p:spPr>
          <a:xfrm>
            <a:off x="288000" y="2368800"/>
            <a:ext cx="7041600" cy="10080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00000"/>
              </a:lnSpc>
              <a:spcBef>
                <a:spcPts val="600"/>
              </a:spcBef>
              <a:buSzPct val="115000"/>
              <a:buFont typeface="Arial" panose="020B0604020202020204" pitchFamily="34" charset="0"/>
              <a:buNone/>
              <a:defRPr lang="de-DE" sz="1400" baseline="0" dirty="0" smtClean="0">
                <a:solidFill>
                  <a:schemeClr val="bg1"/>
                </a:solidFill>
                <a:latin typeface="+mj-lt"/>
              </a:defRPr>
            </a:lvl1pPr>
            <a:lvl2pPr marL="432000" indent="-215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≡"/>
              <a:defRPr lang="de-DE" sz="1600" dirty="0" smtClean="0">
                <a:latin typeface="+mj-lt"/>
              </a:defRPr>
            </a:lvl2pPr>
            <a:lvl3pPr marL="648000" indent="-215900">
              <a:lnSpc>
                <a:spcPct val="100000"/>
              </a:lnSpc>
              <a:spcBef>
                <a:spcPts val="600"/>
              </a:spcBef>
              <a:buSzPct val="100000"/>
              <a:buFont typeface="Arial" panose="020B0604020202020204" pitchFamily="34" charset="0"/>
              <a:buChar char="="/>
              <a:defRPr lang="de-DE" sz="1600" dirty="0" smtClean="0">
                <a:latin typeface="+mj-lt"/>
              </a:defRPr>
            </a:lvl3pPr>
            <a:lvl4pPr marL="864000" indent="-216000">
              <a:lnSpc>
                <a:spcPct val="100000"/>
              </a:lnSpc>
              <a:spcBef>
                <a:spcPts val="600"/>
              </a:spcBef>
              <a:buSzPct val="100000"/>
              <a:buFontTx/>
              <a:buChar char="□"/>
              <a:defRPr lang="de-DE" sz="1600" dirty="0" smtClean="0">
                <a:latin typeface="+mj-lt"/>
              </a:defRPr>
            </a:lvl4pPr>
            <a:lvl5pPr marL="1080000" indent="-216000">
              <a:lnSpc>
                <a:spcPct val="100000"/>
              </a:lnSpc>
              <a:spcBef>
                <a:spcPts val="600"/>
              </a:spcBef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5pPr>
            <a:lvl6pPr marL="1296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6pPr>
            <a:lvl7pPr marL="1512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7pPr>
            <a:lvl8pPr marL="1728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8pPr>
            <a:lvl9pPr marL="3657600" indent="0">
              <a:buNone/>
              <a:defRPr baseline="0"/>
            </a:lvl9pPr>
          </a:lstStyle>
          <a:p>
            <a:pPr lvl="0"/>
            <a:r>
              <a:rPr lang="en-US" dirty="0" smtClean="0"/>
              <a:t>Text Area</a:t>
            </a:r>
          </a:p>
        </p:txBody>
      </p:sp>
      <p:sp>
        <p:nvSpPr>
          <p:cNvPr id="21" name="Bildplatzhalter 2"/>
          <p:cNvSpPr>
            <a:spLocks noGrp="1"/>
          </p:cNvSpPr>
          <p:nvPr>
            <p:ph type="pic" sz="quarter" idx="25" hasCustomPrompt="1"/>
          </p:nvPr>
        </p:nvSpPr>
        <p:spPr>
          <a:xfrm>
            <a:off x="7585200" y="1256400"/>
            <a:ext cx="1270800" cy="100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Add logo by clicking the icon</a:t>
            </a:r>
            <a:endParaRPr lang="de-DE" dirty="0"/>
          </a:p>
        </p:txBody>
      </p:sp>
      <p:sp>
        <p:nvSpPr>
          <p:cNvPr id="22" name="Textplatzhalter 11"/>
          <p:cNvSpPr>
            <a:spLocks noGrp="1"/>
          </p:cNvSpPr>
          <p:nvPr>
            <p:ph type="body" sz="quarter" idx="26" hasCustomPrompt="1"/>
          </p:nvPr>
        </p:nvSpPr>
        <p:spPr>
          <a:xfrm>
            <a:off x="288000" y="1256400"/>
            <a:ext cx="7041600" cy="10080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00000"/>
              </a:lnSpc>
              <a:spcBef>
                <a:spcPts val="600"/>
              </a:spcBef>
              <a:buSzPct val="115000"/>
              <a:buFont typeface="Arial" panose="020B0604020202020204" pitchFamily="34" charset="0"/>
              <a:buNone/>
              <a:defRPr lang="de-DE" sz="1400" baseline="0" dirty="0" smtClean="0">
                <a:solidFill>
                  <a:schemeClr val="bg1"/>
                </a:solidFill>
                <a:latin typeface="+mj-lt"/>
              </a:defRPr>
            </a:lvl1pPr>
            <a:lvl2pPr marL="432000" indent="-215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≡"/>
              <a:defRPr lang="de-DE" sz="1600" dirty="0" smtClean="0">
                <a:latin typeface="+mj-lt"/>
              </a:defRPr>
            </a:lvl2pPr>
            <a:lvl3pPr marL="648000" indent="-215900">
              <a:lnSpc>
                <a:spcPct val="100000"/>
              </a:lnSpc>
              <a:spcBef>
                <a:spcPts val="600"/>
              </a:spcBef>
              <a:buSzPct val="100000"/>
              <a:buFont typeface="Arial" panose="020B0604020202020204" pitchFamily="34" charset="0"/>
              <a:buChar char="="/>
              <a:defRPr lang="de-DE" sz="1600" dirty="0" smtClean="0">
                <a:latin typeface="+mj-lt"/>
              </a:defRPr>
            </a:lvl3pPr>
            <a:lvl4pPr marL="864000" indent="-216000">
              <a:lnSpc>
                <a:spcPct val="100000"/>
              </a:lnSpc>
              <a:spcBef>
                <a:spcPts val="600"/>
              </a:spcBef>
              <a:buSzPct val="100000"/>
              <a:buFontTx/>
              <a:buChar char="□"/>
              <a:defRPr lang="de-DE" sz="1600" dirty="0" smtClean="0">
                <a:latin typeface="+mj-lt"/>
              </a:defRPr>
            </a:lvl4pPr>
            <a:lvl5pPr marL="1080000" indent="-216000">
              <a:lnSpc>
                <a:spcPct val="100000"/>
              </a:lnSpc>
              <a:spcBef>
                <a:spcPts val="600"/>
              </a:spcBef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5pPr>
            <a:lvl6pPr marL="1296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6pPr>
            <a:lvl7pPr marL="1512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7pPr>
            <a:lvl8pPr marL="1728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8pPr>
            <a:lvl9pPr marL="3657600" indent="0">
              <a:buNone/>
              <a:defRPr baseline="0"/>
            </a:lvl9pPr>
          </a:lstStyle>
          <a:p>
            <a:pPr lvl="0"/>
            <a:r>
              <a:rPr lang="en-US" dirty="0" smtClean="0"/>
              <a:t>Text Area</a:t>
            </a:r>
          </a:p>
        </p:txBody>
      </p:sp>
      <p:sp>
        <p:nvSpPr>
          <p:cNvPr id="23" name="Bildplatzhalter 2"/>
          <p:cNvSpPr>
            <a:spLocks noGrp="1"/>
          </p:cNvSpPr>
          <p:nvPr>
            <p:ph type="pic" sz="quarter" idx="27" hasCustomPrompt="1"/>
          </p:nvPr>
        </p:nvSpPr>
        <p:spPr>
          <a:xfrm>
            <a:off x="7585200" y="144000"/>
            <a:ext cx="1270800" cy="100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Add logo by clicking the icon</a:t>
            </a:r>
            <a:endParaRPr lang="de-DE" dirty="0"/>
          </a:p>
        </p:txBody>
      </p:sp>
      <p:sp>
        <p:nvSpPr>
          <p:cNvPr id="24" name="Textplatzhalter 11"/>
          <p:cNvSpPr>
            <a:spLocks noGrp="1"/>
          </p:cNvSpPr>
          <p:nvPr>
            <p:ph type="body" sz="quarter" idx="28" hasCustomPrompt="1"/>
          </p:nvPr>
        </p:nvSpPr>
        <p:spPr>
          <a:xfrm>
            <a:off x="288000" y="144000"/>
            <a:ext cx="7041600" cy="10080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00000"/>
              </a:lnSpc>
              <a:spcBef>
                <a:spcPts val="600"/>
              </a:spcBef>
              <a:buSzPct val="115000"/>
              <a:buFont typeface="Arial" panose="020B0604020202020204" pitchFamily="34" charset="0"/>
              <a:buNone/>
              <a:defRPr lang="de-DE" sz="1400" baseline="0" dirty="0" smtClean="0">
                <a:solidFill>
                  <a:schemeClr val="bg1"/>
                </a:solidFill>
                <a:latin typeface="+mj-lt"/>
              </a:defRPr>
            </a:lvl1pPr>
            <a:lvl2pPr marL="432000" indent="-215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≡"/>
              <a:defRPr lang="de-DE" sz="1600" dirty="0" smtClean="0">
                <a:latin typeface="+mj-lt"/>
              </a:defRPr>
            </a:lvl2pPr>
            <a:lvl3pPr marL="648000" indent="-215900">
              <a:lnSpc>
                <a:spcPct val="100000"/>
              </a:lnSpc>
              <a:spcBef>
                <a:spcPts val="600"/>
              </a:spcBef>
              <a:buSzPct val="100000"/>
              <a:buFont typeface="Arial" panose="020B0604020202020204" pitchFamily="34" charset="0"/>
              <a:buChar char="="/>
              <a:defRPr lang="de-DE" sz="1600" dirty="0" smtClean="0">
                <a:latin typeface="+mj-lt"/>
              </a:defRPr>
            </a:lvl3pPr>
            <a:lvl4pPr marL="864000" indent="-216000">
              <a:lnSpc>
                <a:spcPct val="100000"/>
              </a:lnSpc>
              <a:spcBef>
                <a:spcPts val="600"/>
              </a:spcBef>
              <a:buSzPct val="100000"/>
              <a:buFontTx/>
              <a:buChar char="□"/>
              <a:defRPr lang="de-DE" sz="1600" dirty="0" smtClean="0">
                <a:latin typeface="+mj-lt"/>
              </a:defRPr>
            </a:lvl4pPr>
            <a:lvl5pPr marL="1080000" indent="-216000">
              <a:lnSpc>
                <a:spcPct val="100000"/>
              </a:lnSpc>
              <a:spcBef>
                <a:spcPts val="600"/>
              </a:spcBef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5pPr>
            <a:lvl6pPr marL="1296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6pPr>
            <a:lvl7pPr marL="1512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7pPr>
            <a:lvl8pPr marL="1728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8pPr>
            <a:lvl9pPr marL="3657600" indent="0">
              <a:buNone/>
              <a:defRPr baseline="0"/>
            </a:lvl9pPr>
          </a:lstStyle>
          <a:p>
            <a:pPr lvl="0"/>
            <a:r>
              <a:rPr lang="en-US" dirty="0" smtClean="0"/>
              <a:t>Text Area</a:t>
            </a:r>
          </a:p>
        </p:txBody>
      </p:sp>
    </p:spTree>
    <p:extLst>
      <p:ext uri="{BB962C8B-B14F-4D97-AF65-F5344CB8AC3E}">
        <p14:creationId xmlns:p14="http://schemas.microsoft.com/office/powerpoint/2010/main" val="8168009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8000" y="144000"/>
            <a:ext cx="8568000" cy="5436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defRPr sz="2000" b="1">
                <a:solidFill>
                  <a:srgbClr val="9D9EA0"/>
                </a:solidFill>
              </a:defRPr>
            </a:lvl1pPr>
          </a:lstStyle>
          <a:p>
            <a:r>
              <a:rPr lang="en-US" dirty="0" smtClean="0"/>
              <a:t>Edit the </a:t>
            </a:r>
            <a:r>
              <a:rPr lang="en-US" dirty="0" err="1" smtClean="0"/>
              <a:t>mastertitle</a:t>
            </a:r>
            <a:r>
              <a:rPr lang="en-US" dirty="0" smtClean="0"/>
              <a:t> format by clicking</a:t>
            </a:r>
            <a:br>
              <a:rPr lang="en-US" dirty="0" smtClean="0"/>
            </a:br>
            <a:r>
              <a:rPr lang="en-US" dirty="0" smtClean="0"/>
              <a:t>Example for the use of a double-spaced title</a:t>
            </a:r>
            <a:endParaRPr lang="en-US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2" hasCustomPrompt="1"/>
          </p:nvPr>
        </p:nvSpPr>
        <p:spPr>
          <a:xfrm>
            <a:off x="287338" y="871200"/>
            <a:ext cx="8569325" cy="529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de-DE" dirty="0" smtClean="0"/>
              <a:t>Text Area</a:t>
            </a:r>
          </a:p>
        </p:txBody>
      </p:sp>
    </p:spTree>
    <p:extLst>
      <p:ext uri="{BB962C8B-B14F-4D97-AF65-F5344CB8AC3E}">
        <p14:creationId xmlns:p14="http://schemas.microsoft.com/office/powerpoint/2010/main" val="13012058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Picture (66:3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8000" y="144000"/>
            <a:ext cx="8568000" cy="5436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defRPr sz="2000" b="1">
                <a:solidFill>
                  <a:srgbClr val="9D9EA0"/>
                </a:solidFill>
              </a:defRPr>
            </a:lvl1pPr>
          </a:lstStyle>
          <a:p>
            <a:r>
              <a:rPr lang="en-US" dirty="0" smtClean="0"/>
              <a:t>Edit the </a:t>
            </a:r>
            <a:r>
              <a:rPr lang="en-US" dirty="0" err="1" smtClean="0"/>
              <a:t>mastertitle</a:t>
            </a:r>
            <a:r>
              <a:rPr lang="en-US" dirty="0" smtClean="0"/>
              <a:t> format by clicking</a:t>
            </a:r>
            <a:br>
              <a:rPr lang="en-US" dirty="0" smtClean="0"/>
            </a:br>
            <a:r>
              <a:rPr lang="en-US" dirty="0" smtClean="0"/>
              <a:t>Example for the use of a double-spaced title</a:t>
            </a:r>
            <a:endParaRPr lang="en-US" dirty="0"/>
          </a:p>
        </p:txBody>
      </p:sp>
      <p:sp>
        <p:nvSpPr>
          <p:cNvPr id="6" name="Bildplatzhalter 3"/>
          <p:cNvSpPr>
            <a:spLocks noGrp="1"/>
          </p:cNvSpPr>
          <p:nvPr>
            <p:ph type="pic" sz="quarter" idx="15" hasCustomPrompt="1"/>
          </p:nvPr>
        </p:nvSpPr>
        <p:spPr>
          <a:xfrm>
            <a:off x="6192000" y="1094400"/>
            <a:ext cx="2664000" cy="4456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Add picture by clicking the icon</a:t>
            </a:r>
            <a:endParaRPr lang="de-DE" dirty="0"/>
          </a:p>
        </p:txBody>
      </p:sp>
      <p:sp>
        <p:nvSpPr>
          <p:cNvPr id="11" name="Textplatzhalter 9"/>
          <p:cNvSpPr>
            <a:spLocks noGrp="1"/>
          </p:cNvSpPr>
          <p:nvPr>
            <p:ph type="body" sz="quarter" idx="13" hasCustomPrompt="1"/>
          </p:nvPr>
        </p:nvSpPr>
        <p:spPr>
          <a:xfrm>
            <a:off x="6192000" y="5662800"/>
            <a:ext cx="2664000" cy="500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900"/>
            </a:lvl1pPr>
          </a:lstStyle>
          <a:p>
            <a:pPr lvl="0"/>
            <a:r>
              <a:rPr lang="de-DE" dirty="0" smtClean="0"/>
              <a:t>Picture title </a:t>
            </a:r>
            <a:r>
              <a:rPr lang="de-DE" dirty="0" err="1" smtClean="0"/>
              <a:t>or</a:t>
            </a:r>
            <a:r>
              <a:rPr lang="de-DE" dirty="0" smtClean="0"/>
              <a:t> </a:t>
            </a:r>
            <a:r>
              <a:rPr lang="de-DE" dirty="0" err="1" smtClean="0"/>
              <a:t>description</a:t>
            </a:r>
            <a:endParaRPr lang="de-DE" dirty="0" smtClean="0"/>
          </a:p>
        </p:txBody>
      </p:sp>
      <p:sp>
        <p:nvSpPr>
          <p:cNvPr id="8" name="Textplatzhalter 11"/>
          <p:cNvSpPr>
            <a:spLocks noGrp="1"/>
          </p:cNvSpPr>
          <p:nvPr>
            <p:ph type="body" sz="quarter" idx="16" hasCustomPrompt="1"/>
          </p:nvPr>
        </p:nvSpPr>
        <p:spPr>
          <a:xfrm>
            <a:off x="287338" y="871200"/>
            <a:ext cx="5648400" cy="5292000"/>
          </a:xfrm>
          <a:prstGeom prst="rect">
            <a:avLst/>
          </a:prstGeom>
        </p:spPr>
        <p:txBody>
          <a:bodyPr lIns="0" tIns="0" rIns="0" bIns="0"/>
          <a:lstStyle>
            <a:lvl1pPr marL="216000" indent="-216000">
              <a:lnSpc>
                <a:spcPct val="100000"/>
              </a:lnSpc>
              <a:spcBef>
                <a:spcPts val="600"/>
              </a:spcBef>
              <a:buSzPct val="115000"/>
              <a:buFont typeface="Arial" panose="020B0604020202020204" pitchFamily="34" charset="0"/>
              <a:buChar char="■"/>
              <a:defRPr lang="de-DE" dirty="0" smtClean="0">
                <a:latin typeface="+mj-lt"/>
              </a:defRPr>
            </a:lvl1pPr>
            <a:lvl2pPr marL="432000" indent="-215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≡"/>
              <a:defRPr lang="de-DE" sz="1600" dirty="0" smtClean="0">
                <a:latin typeface="+mj-lt"/>
              </a:defRPr>
            </a:lvl2pPr>
            <a:lvl3pPr marL="648000" indent="-215900">
              <a:lnSpc>
                <a:spcPct val="100000"/>
              </a:lnSpc>
              <a:spcBef>
                <a:spcPts val="600"/>
              </a:spcBef>
              <a:buSzPct val="100000"/>
              <a:buFont typeface="Arial" panose="020B0604020202020204" pitchFamily="34" charset="0"/>
              <a:buChar char="="/>
              <a:defRPr lang="de-DE" sz="1600" dirty="0" smtClean="0">
                <a:latin typeface="+mj-lt"/>
              </a:defRPr>
            </a:lvl3pPr>
            <a:lvl4pPr marL="864000" indent="-216000">
              <a:lnSpc>
                <a:spcPct val="100000"/>
              </a:lnSpc>
              <a:spcBef>
                <a:spcPts val="600"/>
              </a:spcBef>
              <a:buSzPct val="100000"/>
              <a:buFontTx/>
              <a:buChar char="□"/>
              <a:defRPr lang="de-DE" sz="1600" dirty="0" smtClean="0">
                <a:latin typeface="+mj-lt"/>
              </a:defRPr>
            </a:lvl4pPr>
            <a:lvl5pPr marL="1080000" indent="-216000">
              <a:lnSpc>
                <a:spcPct val="100000"/>
              </a:lnSpc>
              <a:spcBef>
                <a:spcPts val="600"/>
              </a:spcBef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5pPr>
            <a:lvl6pPr marL="1296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6pPr>
            <a:lvl7pPr marL="1512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7pPr>
            <a:lvl8pPr marL="1728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8pPr>
            <a:lvl9pPr marL="3657600" indent="0">
              <a:buNone/>
              <a:defRPr baseline="0"/>
            </a:lvl9pPr>
          </a:lstStyle>
          <a:p>
            <a:pPr lvl="0"/>
            <a:r>
              <a:rPr lang="de-DE" dirty="0" smtClean="0"/>
              <a:t>First Level</a:t>
            </a:r>
          </a:p>
          <a:p>
            <a:pPr lvl="1"/>
            <a:r>
              <a:rPr lang="de-DE" dirty="0" smtClean="0"/>
              <a:t>Second Level</a:t>
            </a:r>
          </a:p>
          <a:p>
            <a:pPr lvl="2"/>
            <a:r>
              <a:rPr lang="de-DE" dirty="0" smtClean="0"/>
              <a:t>Third Level</a:t>
            </a:r>
          </a:p>
          <a:p>
            <a:pPr lvl="3"/>
            <a:r>
              <a:rPr lang="de-DE" dirty="0" err="1" smtClean="0"/>
              <a:t>Fourth</a:t>
            </a:r>
            <a:r>
              <a:rPr lang="de-DE" dirty="0" smtClean="0"/>
              <a:t> Level</a:t>
            </a:r>
          </a:p>
          <a:p>
            <a:pPr lvl="4"/>
            <a:r>
              <a:rPr lang="de-DE" dirty="0" err="1" smtClean="0"/>
              <a:t>Fifth</a:t>
            </a:r>
            <a:r>
              <a:rPr lang="de-DE" dirty="0" smtClean="0"/>
              <a:t> Level</a:t>
            </a:r>
          </a:p>
          <a:p>
            <a:pPr lvl="5"/>
            <a:r>
              <a:rPr lang="de-DE" dirty="0" err="1" smtClean="0"/>
              <a:t>Sixth</a:t>
            </a:r>
            <a:r>
              <a:rPr lang="de-DE" dirty="0" smtClean="0"/>
              <a:t> Level</a:t>
            </a:r>
          </a:p>
          <a:p>
            <a:pPr lvl="6"/>
            <a:r>
              <a:rPr lang="de-DE" dirty="0" err="1" smtClean="0"/>
              <a:t>Seventh</a:t>
            </a:r>
            <a:r>
              <a:rPr lang="de-DE" dirty="0" smtClean="0"/>
              <a:t> Level</a:t>
            </a:r>
          </a:p>
          <a:p>
            <a:pPr lvl="7"/>
            <a:r>
              <a:rPr lang="de-DE" dirty="0" err="1" smtClean="0"/>
              <a:t>Eighth</a:t>
            </a:r>
            <a:r>
              <a:rPr lang="de-DE" dirty="0" smtClean="0"/>
              <a:t> Level</a:t>
            </a:r>
          </a:p>
        </p:txBody>
      </p:sp>
    </p:spTree>
    <p:extLst>
      <p:ext uri="{BB962C8B-B14F-4D97-AF65-F5344CB8AC3E}">
        <p14:creationId xmlns:p14="http://schemas.microsoft.com/office/powerpoint/2010/main" val="35608350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Picture (50:50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8000" y="144000"/>
            <a:ext cx="8568000" cy="5436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defRPr sz="2000" b="1">
                <a:solidFill>
                  <a:srgbClr val="9D9EA0"/>
                </a:solidFill>
              </a:defRPr>
            </a:lvl1pPr>
          </a:lstStyle>
          <a:p>
            <a:r>
              <a:rPr lang="en-US" dirty="0" smtClean="0"/>
              <a:t>Edit the </a:t>
            </a:r>
            <a:r>
              <a:rPr lang="en-US" dirty="0" err="1" smtClean="0"/>
              <a:t>mastertitle</a:t>
            </a:r>
            <a:r>
              <a:rPr lang="en-US" dirty="0" smtClean="0"/>
              <a:t> format by clicking</a:t>
            </a:r>
            <a:br>
              <a:rPr lang="en-US" dirty="0" smtClean="0"/>
            </a:br>
            <a:r>
              <a:rPr lang="en-US" dirty="0" smtClean="0"/>
              <a:t>Example for the use of a double-spaced title</a:t>
            </a:r>
            <a:endParaRPr lang="en-US" dirty="0"/>
          </a:p>
        </p:txBody>
      </p:sp>
      <p:sp>
        <p:nvSpPr>
          <p:cNvPr id="6" name="Bildplatzhalter 3"/>
          <p:cNvSpPr>
            <a:spLocks noGrp="1"/>
          </p:cNvSpPr>
          <p:nvPr>
            <p:ph type="pic" sz="quarter" idx="15" hasCustomPrompt="1"/>
          </p:nvPr>
        </p:nvSpPr>
        <p:spPr>
          <a:xfrm>
            <a:off x="4701600" y="1094400"/>
            <a:ext cx="4154400" cy="4456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Add picture by clicking the icon</a:t>
            </a:r>
            <a:endParaRPr lang="de-DE" dirty="0"/>
          </a:p>
        </p:txBody>
      </p:sp>
      <p:sp>
        <p:nvSpPr>
          <p:cNvPr id="11" name="Textplatzhalt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701600" y="5662800"/>
            <a:ext cx="4154400" cy="500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900"/>
            </a:lvl1pPr>
          </a:lstStyle>
          <a:p>
            <a:pPr lvl="0"/>
            <a:r>
              <a:rPr lang="de-DE" dirty="0" smtClean="0"/>
              <a:t>Picture title </a:t>
            </a:r>
            <a:r>
              <a:rPr lang="de-DE" dirty="0" err="1" smtClean="0"/>
              <a:t>or</a:t>
            </a:r>
            <a:r>
              <a:rPr lang="de-DE" dirty="0" smtClean="0"/>
              <a:t> </a:t>
            </a:r>
            <a:r>
              <a:rPr lang="de-DE" dirty="0" err="1" smtClean="0"/>
              <a:t>description</a:t>
            </a:r>
            <a:endParaRPr lang="de-DE" dirty="0" smtClean="0"/>
          </a:p>
        </p:txBody>
      </p:sp>
      <p:sp>
        <p:nvSpPr>
          <p:cNvPr id="8" name="Textplatzhalter 11"/>
          <p:cNvSpPr>
            <a:spLocks noGrp="1"/>
          </p:cNvSpPr>
          <p:nvPr>
            <p:ph type="body" sz="quarter" idx="16" hasCustomPrompt="1"/>
          </p:nvPr>
        </p:nvSpPr>
        <p:spPr>
          <a:xfrm>
            <a:off x="287338" y="871200"/>
            <a:ext cx="4154400" cy="5292000"/>
          </a:xfrm>
          <a:prstGeom prst="rect">
            <a:avLst/>
          </a:prstGeom>
        </p:spPr>
        <p:txBody>
          <a:bodyPr lIns="0" tIns="0" rIns="0" bIns="0"/>
          <a:lstStyle>
            <a:lvl1pPr marL="216000" indent="-216000">
              <a:lnSpc>
                <a:spcPct val="100000"/>
              </a:lnSpc>
              <a:spcBef>
                <a:spcPts val="600"/>
              </a:spcBef>
              <a:buSzPct val="115000"/>
              <a:buFont typeface="Arial" panose="020B0604020202020204" pitchFamily="34" charset="0"/>
              <a:buChar char="■"/>
              <a:defRPr lang="de-DE" dirty="0" smtClean="0">
                <a:latin typeface="+mj-lt"/>
              </a:defRPr>
            </a:lvl1pPr>
            <a:lvl2pPr marL="432000" indent="-215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≡"/>
              <a:defRPr lang="de-DE" sz="1600" dirty="0" smtClean="0">
                <a:latin typeface="+mj-lt"/>
              </a:defRPr>
            </a:lvl2pPr>
            <a:lvl3pPr marL="648000" indent="-215900">
              <a:lnSpc>
                <a:spcPct val="100000"/>
              </a:lnSpc>
              <a:spcBef>
                <a:spcPts val="600"/>
              </a:spcBef>
              <a:buSzPct val="100000"/>
              <a:buFont typeface="Arial" panose="020B0604020202020204" pitchFamily="34" charset="0"/>
              <a:buChar char="="/>
              <a:defRPr lang="de-DE" sz="1600" dirty="0" smtClean="0">
                <a:latin typeface="+mj-lt"/>
              </a:defRPr>
            </a:lvl3pPr>
            <a:lvl4pPr marL="864000" indent="-216000">
              <a:lnSpc>
                <a:spcPct val="100000"/>
              </a:lnSpc>
              <a:spcBef>
                <a:spcPts val="600"/>
              </a:spcBef>
              <a:buSzPct val="100000"/>
              <a:buFontTx/>
              <a:buChar char="□"/>
              <a:defRPr lang="de-DE" sz="1600" dirty="0" smtClean="0">
                <a:latin typeface="+mj-lt"/>
              </a:defRPr>
            </a:lvl4pPr>
            <a:lvl5pPr marL="1080000" indent="-216000">
              <a:lnSpc>
                <a:spcPct val="100000"/>
              </a:lnSpc>
              <a:spcBef>
                <a:spcPts val="600"/>
              </a:spcBef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5pPr>
            <a:lvl6pPr marL="1296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6pPr>
            <a:lvl7pPr marL="1512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7pPr>
            <a:lvl8pPr marL="1728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8pPr>
            <a:lvl9pPr marL="3657600" indent="0">
              <a:buNone/>
              <a:defRPr baseline="0"/>
            </a:lvl9pPr>
          </a:lstStyle>
          <a:p>
            <a:pPr lvl="0"/>
            <a:r>
              <a:rPr lang="de-DE" dirty="0" smtClean="0"/>
              <a:t>First Level</a:t>
            </a:r>
          </a:p>
          <a:p>
            <a:pPr lvl="1"/>
            <a:r>
              <a:rPr lang="de-DE" dirty="0" smtClean="0"/>
              <a:t>Second Level</a:t>
            </a:r>
          </a:p>
          <a:p>
            <a:pPr lvl="2"/>
            <a:r>
              <a:rPr lang="de-DE" dirty="0" smtClean="0"/>
              <a:t>Third Level</a:t>
            </a:r>
          </a:p>
          <a:p>
            <a:pPr lvl="3"/>
            <a:r>
              <a:rPr lang="de-DE" dirty="0" err="1" smtClean="0"/>
              <a:t>Fourth</a:t>
            </a:r>
            <a:r>
              <a:rPr lang="de-DE" dirty="0" smtClean="0"/>
              <a:t> Level</a:t>
            </a:r>
          </a:p>
          <a:p>
            <a:pPr lvl="4"/>
            <a:r>
              <a:rPr lang="de-DE" dirty="0" err="1" smtClean="0"/>
              <a:t>Fifth</a:t>
            </a:r>
            <a:r>
              <a:rPr lang="de-DE" dirty="0" smtClean="0"/>
              <a:t> Level</a:t>
            </a:r>
          </a:p>
          <a:p>
            <a:pPr lvl="5"/>
            <a:r>
              <a:rPr lang="de-DE" dirty="0" err="1" smtClean="0"/>
              <a:t>Sixth</a:t>
            </a:r>
            <a:r>
              <a:rPr lang="de-DE" dirty="0" smtClean="0"/>
              <a:t> Level</a:t>
            </a:r>
          </a:p>
          <a:p>
            <a:pPr lvl="6"/>
            <a:r>
              <a:rPr lang="de-DE" dirty="0" err="1" smtClean="0"/>
              <a:t>Seventh</a:t>
            </a:r>
            <a:r>
              <a:rPr lang="de-DE" dirty="0" smtClean="0"/>
              <a:t> Level</a:t>
            </a:r>
          </a:p>
          <a:p>
            <a:pPr lvl="7"/>
            <a:r>
              <a:rPr lang="de-DE" dirty="0" err="1" smtClean="0"/>
              <a:t>Eighth</a:t>
            </a:r>
            <a:r>
              <a:rPr lang="de-DE" dirty="0" smtClean="0"/>
              <a:t> Level</a:t>
            </a:r>
          </a:p>
        </p:txBody>
      </p:sp>
    </p:spTree>
    <p:extLst>
      <p:ext uri="{BB962C8B-B14F-4D97-AF65-F5344CB8AC3E}">
        <p14:creationId xmlns:p14="http://schemas.microsoft.com/office/powerpoint/2010/main" val="21592118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8000" y="144000"/>
            <a:ext cx="8568000" cy="5436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defRPr sz="2000" b="1">
                <a:solidFill>
                  <a:srgbClr val="9D9EA0"/>
                </a:solidFill>
              </a:defRPr>
            </a:lvl1pPr>
          </a:lstStyle>
          <a:p>
            <a:r>
              <a:rPr lang="en-US" dirty="0" smtClean="0"/>
              <a:t>Edit the </a:t>
            </a:r>
            <a:r>
              <a:rPr lang="en-US" dirty="0" err="1" smtClean="0"/>
              <a:t>mastertitle</a:t>
            </a:r>
            <a:r>
              <a:rPr lang="en-US" dirty="0" smtClean="0"/>
              <a:t> format by clicking</a:t>
            </a:r>
            <a:br>
              <a:rPr lang="en-US" dirty="0" smtClean="0"/>
            </a:br>
            <a:r>
              <a:rPr lang="en-US" dirty="0" smtClean="0"/>
              <a:t>Example for the use of a double-spaced title</a:t>
            </a:r>
            <a:endParaRPr lang="en-US" dirty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3" hasCustomPrompt="1"/>
          </p:nvPr>
        </p:nvSpPr>
        <p:spPr>
          <a:xfrm>
            <a:off x="287337" y="5662800"/>
            <a:ext cx="8568000" cy="49953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900"/>
            </a:lvl1pPr>
          </a:lstStyle>
          <a:p>
            <a:pPr lvl="0"/>
            <a:r>
              <a:rPr lang="de-DE" dirty="0" smtClean="0"/>
              <a:t>Picture title </a:t>
            </a:r>
            <a:r>
              <a:rPr lang="de-DE" dirty="0" err="1" smtClean="0"/>
              <a:t>or</a:t>
            </a:r>
            <a:r>
              <a:rPr lang="de-DE" dirty="0" smtClean="0"/>
              <a:t> </a:t>
            </a:r>
            <a:r>
              <a:rPr lang="de-DE" dirty="0" err="1" smtClean="0"/>
              <a:t>description</a:t>
            </a:r>
            <a:endParaRPr lang="de-DE" dirty="0" smtClean="0"/>
          </a:p>
        </p:txBody>
      </p:sp>
      <p:sp>
        <p:nvSpPr>
          <p:cNvPr id="5" name="Bildplatzhalter 3"/>
          <p:cNvSpPr>
            <a:spLocks noGrp="1"/>
          </p:cNvSpPr>
          <p:nvPr>
            <p:ph type="pic" sz="quarter" idx="14" hasCustomPrompt="1"/>
          </p:nvPr>
        </p:nvSpPr>
        <p:spPr>
          <a:xfrm>
            <a:off x="288000" y="1094400"/>
            <a:ext cx="8568000" cy="4456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Add picture by clicking the icon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30631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8000" y="144000"/>
            <a:ext cx="8568000" cy="5436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defRPr sz="2000" b="1">
                <a:solidFill>
                  <a:srgbClr val="9D9EA0"/>
                </a:solidFill>
              </a:defRPr>
            </a:lvl1pPr>
          </a:lstStyle>
          <a:p>
            <a:r>
              <a:rPr lang="en-US" dirty="0" smtClean="0"/>
              <a:t>Edit the </a:t>
            </a:r>
            <a:r>
              <a:rPr lang="en-US" dirty="0" err="1" smtClean="0"/>
              <a:t>mastertitle</a:t>
            </a:r>
            <a:r>
              <a:rPr lang="en-US" dirty="0" smtClean="0"/>
              <a:t> format by clicking</a:t>
            </a:r>
            <a:br>
              <a:rPr lang="en-US" dirty="0" smtClean="0"/>
            </a:br>
            <a:r>
              <a:rPr lang="en-US" dirty="0" smtClean="0"/>
              <a:t>Example for the use of a double-spaced title</a:t>
            </a:r>
            <a:endParaRPr lang="en-US" dirty="0"/>
          </a:p>
        </p:txBody>
      </p:sp>
      <p:sp>
        <p:nvSpPr>
          <p:cNvPr id="9" name="Diagrammplatzhalter 8"/>
          <p:cNvSpPr>
            <a:spLocks noGrp="1"/>
          </p:cNvSpPr>
          <p:nvPr>
            <p:ph type="chart" sz="quarter" idx="13" hasCustomPrompt="1"/>
          </p:nvPr>
        </p:nvSpPr>
        <p:spPr>
          <a:xfrm>
            <a:off x="287338" y="871200"/>
            <a:ext cx="8569325" cy="5292000"/>
          </a:xfrm>
          <a:prstGeom prst="rect">
            <a:avLst/>
          </a:prstGeom>
        </p:spPr>
        <p:txBody>
          <a:bodyPr lIns="90000" tIns="46800" rIns="90000" bIns="468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Add chart by clicking the icon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828485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st slide Contact, 3rd Version">
    <p:bg>
      <p:bgPr>
        <a:blipFill dpi="0" rotWithShape="1">
          <a:blip r:embed="rId2">
            <a:alphaModFix amt="20000"/>
            <a:lum/>
          </a:blip>
          <a:srcRect/>
          <a:stretch>
            <a:fillRect l="-9000" r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platzhalter 6"/>
          <p:cNvSpPr>
            <a:spLocks noGrp="1"/>
          </p:cNvSpPr>
          <p:nvPr>
            <p:ph type="body" sz="quarter" idx="14" hasCustomPrompt="1"/>
          </p:nvPr>
        </p:nvSpPr>
        <p:spPr>
          <a:xfrm>
            <a:off x="288000" y="2563200"/>
            <a:ext cx="4154400" cy="3600000"/>
          </a:xfrm>
          <a:prstGeom prst="rect">
            <a:avLst/>
          </a:prstGeom>
        </p:spPr>
        <p:txBody>
          <a:bodyPr lIns="0" tIns="0" rIns="0" bIns="0" anchor="b"/>
          <a:lstStyle>
            <a:lvl1pPr marL="0" marR="0" indent="0" algn="l" defTabSz="2160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None/>
              <a:tabLst>
                <a:tab pos="216000" algn="l"/>
              </a:tabLst>
              <a:defRPr sz="1400"/>
            </a:lvl1pPr>
          </a:lstStyle>
          <a:p>
            <a:pPr marL="0" marR="0" lvl="0" indent="0" algn="l" defTabSz="2160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None/>
              <a:tabLst>
                <a:tab pos="216000" algn="l"/>
              </a:tabLst>
              <a:defRPr/>
            </a:pPr>
            <a:r>
              <a:rPr lang="de-DE" sz="1400" dirty="0" err="1" smtClean="0"/>
              <a:t>Contact</a:t>
            </a:r>
            <a:r>
              <a:rPr lang="de-DE" sz="1400" dirty="0" smtClean="0"/>
              <a:t> </a:t>
            </a:r>
            <a:r>
              <a:rPr lang="de-DE" sz="1400" dirty="0" err="1" smtClean="0"/>
              <a:t>information</a:t>
            </a:r>
            <a:endParaRPr lang="de-DE" sz="1400" dirty="0" smtClean="0"/>
          </a:p>
        </p:txBody>
      </p:sp>
      <p:sp>
        <p:nvSpPr>
          <p:cNvPr id="3" name="Textfeld 2"/>
          <p:cNvSpPr txBox="1"/>
          <p:nvPr userDrawn="1"/>
        </p:nvSpPr>
        <p:spPr>
          <a:xfrm>
            <a:off x="9258072" y="540456"/>
            <a:ext cx="1641475" cy="132343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Change picture:</a:t>
            </a:r>
          </a:p>
          <a:p>
            <a:pPr marL="171450" indent="-171450" eaLnBrk="1" fontAlgn="auto" hangingPunct="1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-"/>
              <a:defRPr/>
            </a:pPr>
            <a:r>
              <a:rPr lang="en-US" sz="1000" b="0" dirty="0" smtClean="0">
                <a:latin typeface="Arial" panose="020B0604020202020204" pitchFamily="34" charset="0"/>
                <a:cs typeface="Arial" panose="020B0604020202020204" pitchFamily="34" charset="0"/>
              </a:rPr>
              <a:t>right click an empty space on the slide</a:t>
            </a:r>
          </a:p>
          <a:p>
            <a:pPr marL="171450" indent="-171450" eaLnBrk="1" fontAlgn="auto" hangingPunct="1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-"/>
              <a:defRPr/>
            </a:pPr>
            <a:r>
              <a:rPr lang="en-US" sz="1000" b="0" dirty="0" smtClean="0">
                <a:latin typeface="Arial" panose="020B0604020202020204" pitchFamily="34" charset="0"/>
                <a:cs typeface="Arial" panose="020B0604020202020204" pitchFamily="34" charset="0"/>
              </a:rPr>
              <a:t>click on "Format Background"</a:t>
            </a:r>
          </a:p>
          <a:p>
            <a:pPr marL="171450" indent="-171450" eaLnBrk="1" fontAlgn="auto" hangingPunct="1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-"/>
              <a:defRPr/>
            </a:pPr>
            <a:r>
              <a:rPr lang="en-US" sz="1000" b="0" dirty="0" smtClean="0">
                <a:latin typeface="Arial" panose="020B0604020202020204" pitchFamily="34" charset="0"/>
                <a:cs typeface="Arial" panose="020B0604020202020204" pitchFamily="34" charset="0"/>
              </a:rPr>
              <a:t>On the Fill menu click "File..." and choose a picture</a:t>
            </a:r>
            <a:endParaRPr lang="de-DE" sz="10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76849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mple Title, 1st Ver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88000" y="6339600"/>
            <a:ext cx="3240000" cy="215444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buNone/>
              <a:defRPr lang="de-DE" sz="1400" dirty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sz="1400" dirty="0" smtClean="0"/>
              <a:t>Name </a:t>
            </a:r>
            <a:r>
              <a:rPr lang="de-DE" sz="1400" dirty="0" err="1" smtClean="0"/>
              <a:t>of</a:t>
            </a:r>
            <a:r>
              <a:rPr lang="de-DE" sz="1400" dirty="0" smtClean="0"/>
              <a:t> Speaker</a:t>
            </a:r>
            <a:endParaRPr lang="de-DE" dirty="0"/>
          </a:p>
        </p:txBody>
      </p:sp>
      <p:sp>
        <p:nvSpPr>
          <p:cNvPr id="4" name="Rechteck 3"/>
          <p:cNvSpPr/>
          <p:nvPr userDrawn="1"/>
        </p:nvSpPr>
        <p:spPr>
          <a:xfrm>
            <a:off x="0" y="0"/>
            <a:ext cx="9144000" cy="2312988"/>
          </a:xfrm>
          <a:prstGeom prst="rect">
            <a:avLst/>
          </a:prstGeom>
          <a:solidFill>
            <a:srgbClr val="DD40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88000" tIns="0" rIns="28800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de-DE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288000" y="2487600"/>
            <a:ext cx="8568000" cy="5400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3200" b="1">
                <a:solidFill>
                  <a:srgbClr val="DD402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Sample Title, 1st Version</a:t>
            </a:r>
            <a:endParaRPr 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88000" y="2980800"/>
            <a:ext cx="8568000" cy="1655762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 err="1" smtClean="0"/>
              <a:t>Subtitle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24559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mple Title, 2nd Ver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 userDrawn="1"/>
        </p:nvSpPr>
        <p:spPr>
          <a:xfrm>
            <a:off x="0" y="0"/>
            <a:ext cx="9144000" cy="2312988"/>
          </a:xfrm>
          <a:prstGeom prst="rect">
            <a:avLst/>
          </a:prstGeom>
          <a:solidFill>
            <a:srgbClr val="9D9E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88000" tIns="0" rIns="28800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de-DE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288000" y="2487600"/>
            <a:ext cx="8568000" cy="5400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3200" b="1">
                <a:solidFill>
                  <a:srgbClr val="9D9E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Sample Title, 2nd Version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88000" y="2980800"/>
            <a:ext cx="8568000" cy="1655762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 err="1" smtClean="0"/>
              <a:t>Subtitle</a:t>
            </a:r>
            <a:endParaRPr lang="en-US" dirty="0"/>
          </a:p>
        </p:txBody>
      </p:sp>
      <p:sp>
        <p:nvSpPr>
          <p:cNvPr id="6" name="Textplatzhalt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88000" y="6339600"/>
            <a:ext cx="3240000" cy="215444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buNone/>
              <a:defRPr lang="de-DE" sz="1400" dirty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sz="1400" dirty="0" smtClean="0"/>
              <a:t>Name </a:t>
            </a:r>
            <a:r>
              <a:rPr lang="de-DE" sz="1400" dirty="0" err="1" smtClean="0"/>
              <a:t>of</a:t>
            </a:r>
            <a:r>
              <a:rPr lang="de-DE" sz="1400" dirty="0" smtClean="0"/>
              <a:t> Speaker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252324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9" Type="http://schemas.openxmlformats.org/officeDocument/2006/relationships/image" Target="../media/image1.png"/><Relationship Id="rId1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14" Type="http://schemas.openxmlformats.org/officeDocument/2006/relationships/image" Target="../media/image1.png"/><Relationship Id="rId15" Type="http://schemas.openxmlformats.org/officeDocument/2006/relationships/image" Target="../media/image2.png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2" Type="http://schemas.openxmlformats.org/officeDocument/2006/relationships/slideLayout" Target="../slideLayouts/slideLayout9.xml"/><Relationship Id="rId3" Type="http://schemas.openxmlformats.org/officeDocument/2006/relationships/slideLayout" Target="../slideLayouts/slideLayout10.xml"/><Relationship Id="rId4" Type="http://schemas.openxmlformats.org/officeDocument/2006/relationships/slideLayout" Target="../slideLayouts/slideLayout11.xml"/><Relationship Id="rId5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4.xml"/><Relationship Id="rId8" Type="http://schemas.openxmlformats.org/officeDocument/2006/relationships/slideLayout" Target="../slideLayouts/slideLayout15.xml"/><Relationship Id="rId9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Gerader Verbinder 10"/>
          <p:cNvCxnSpPr/>
          <p:nvPr/>
        </p:nvCxnSpPr>
        <p:spPr>
          <a:xfrm>
            <a:off x="287338" y="741600"/>
            <a:ext cx="8569325" cy="0"/>
          </a:xfrm>
          <a:prstGeom prst="line">
            <a:avLst/>
          </a:prstGeom>
          <a:ln>
            <a:solidFill>
              <a:srgbClr val="9D9E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5"/>
          <p:cNvSpPr txBox="1">
            <a:spLocks/>
          </p:cNvSpPr>
          <p:nvPr/>
        </p:nvSpPr>
        <p:spPr>
          <a:xfrm>
            <a:off x="681566" y="6305154"/>
            <a:ext cx="2700000" cy="4302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defPPr>
              <a:defRPr lang="de-DE"/>
            </a:defPPr>
            <a:lvl1pPr marL="0" algn="l" defTabSz="914400" rtl="0" eaLnBrk="1" latinLnBrk="0" hangingPunct="1">
              <a:defRPr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dirty="0" smtClean="0">
                <a:solidFill>
                  <a:srgbClr val="9D9EA0"/>
                </a:solidFill>
              </a:rPr>
              <a:t>A study on the modeling of the distribution automation systems using Petri Nets |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dirty="0" smtClean="0">
                <a:solidFill>
                  <a:srgbClr val="9D9EA0"/>
                </a:solidFill>
              </a:rPr>
              <a:t>H</a:t>
            </a:r>
            <a:r>
              <a:rPr lang="en-US" altLang="zh-CN" sz="900" dirty="0" smtClean="0">
                <a:solidFill>
                  <a:srgbClr val="9D9EA0"/>
                </a:solidFill>
              </a:rPr>
              <a:t>uiyuan Xiao|09.10.2017 </a:t>
            </a:r>
            <a:endParaRPr lang="de-DE" dirty="0"/>
          </a:p>
        </p:txBody>
      </p:sp>
      <p:cxnSp>
        <p:nvCxnSpPr>
          <p:cNvPr id="12" name="Gerader Verbinder 11"/>
          <p:cNvCxnSpPr/>
          <p:nvPr/>
        </p:nvCxnSpPr>
        <p:spPr>
          <a:xfrm>
            <a:off x="287338" y="6300000"/>
            <a:ext cx="8569325" cy="0"/>
          </a:xfrm>
          <a:prstGeom prst="line">
            <a:avLst/>
          </a:prstGeom>
          <a:ln>
            <a:solidFill>
              <a:srgbClr val="9D9E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feld 1"/>
          <p:cNvSpPr txBox="1"/>
          <p:nvPr userDrawn="1"/>
        </p:nvSpPr>
        <p:spPr>
          <a:xfrm>
            <a:off x="288000" y="6372000"/>
            <a:ext cx="655637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fld id="{ABEDA6A0-9FCC-47AA-99A4-88E72C69C2BF}" type="slidenum">
              <a:rPr lang="de-DE" sz="900" smtClean="0">
                <a:solidFill>
                  <a:srgbClr val="9D9EA0"/>
                </a:solidFill>
              </a:rPr>
              <a:t>‹#›</a:t>
            </a:fld>
            <a:endParaRPr lang="de-DE" sz="900" dirty="0">
              <a:solidFill>
                <a:srgbClr val="9D9EA0"/>
              </a:solidFill>
            </a:endParaRPr>
          </a:p>
        </p:txBody>
      </p:sp>
      <p:pic>
        <p:nvPicPr>
          <p:cNvPr id="15" name="Grafik 14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1200" y="6372000"/>
            <a:ext cx="1011600" cy="407267"/>
          </a:xfrm>
          <a:prstGeom prst="rect">
            <a:avLst/>
          </a:prstGeom>
        </p:spPr>
      </p:pic>
      <p:pic>
        <p:nvPicPr>
          <p:cNvPr id="16" name="Grafik 15"/>
          <p:cNvPicPr>
            <a:picLocks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6800" y="6379200"/>
            <a:ext cx="1429200" cy="392400"/>
          </a:xfrm>
          <a:prstGeom prst="rect">
            <a:avLst/>
          </a:prstGeom>
        </p:spPr>
      </p:pic>
      <p:sp>
        <p:nvSpPr>
          <p:cNvPr id="10" name="Rechteck 9"/>
          <p:cNvSpPr/>
          <p:nvPr userDrawn="1"/>
        </p:nvSpPr>
        <p:spPr>
          <a:xfrm>
            <a:off x="7306837" y="6373630"/>
            <a:ext cx="0" cy="383381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2" r:id="rId1"/>
    <p:sldLayoutId id="2147483753" r:id="rId2"/>
    <p:sldLayoutId id="2147483759" r:id="rId3"/>
    <p:sldLayoutId id="2147483772" r:id="rId4"/>
    <p:sldLayoutId id="2147483760" r:id="rId5"/>
    <p:sldLayoutId id="2147483761" r:id="rId6"/>
    <p:sldLayoutId id="2147483798" r:id="rId7"/>
  </p:sldLayoutIdLst>
  <p:timing>
    <p:tnLst>
      <p:par>
        <p:cTn xmlns:p14="http://schemas.microsoft.com/office/powerpoint/2010/main" id="1" dur="indefinite" restart="never" nodeType="tmRoot"/>
      </p:par>
    </p:tnLst>
  </p:timing>
  <p:hf sldNum="0"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216000" indent="-216000" algn="l" defTabSz="216000" rtl="0" eaLnBrk="1" fontAlgn="base" hangingPunct="1">
        <a:lnSpc>
          <a:spcPct val="100000"/>
        </a:lnSpc>
        <a:spcBef>
          <a:spcPts val="0"/>
        </a:spcBef>
        <a:spcAft>
          <a:spcPct val="0"/>
        </a:spcAft>
        <a:buClr>
          <a:schemeClr val="tx2"/>
        </a:buClr>
        <a:buFont typeface="Arial" panose="020B0604020202020204" pitchFamily="34" charset="0"/>
        <a:buChar char="•"/>
        <a:tabLst>
          <a:tab pos="216000" algn="l"/>
        </a:tabLst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432000" indent="-215900" algn="l" rtl="0" eaLnBrk="1" fontAlgn="base" hangingPunct="1">
        <a:lnSpc>
          <a:spcPct val="100000"/>
        </a:lnSpc>
        <a:spcBef>
          <a:spcPts val="0"/>
        </a:spcBef>
        <a:spcAft>
          <a:spcPct val="0"/>
        </a:spcAft>
        <a:buClr>
          <a:schemeClr val="tx2"/>
        </a:buClr>
        <a:buFont typeface="Symbol" panose="05050102010706020507" pitchFamily="18" charset="2"/>
        <a:buChar char="-"/>
        <a:tabLst>
          <a:tab pos="432000" algn="l"/>
        </a:tabLst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648000" indent="-215900" algn="l" defTabSz="216000" rtl="0" eaLnBrk="1" fontAlgn="base" hangingPunct="1">
        <a:lnSpc>
          <a:spcPct val="100000"/>
        </a:lnSpc>
        <a:spcBef>
          <a:spcPts val="0"/>
        </a:spcBef>
        <a:spcAft>
          <a:spcPct val="0"/>
        </a:spcAft>
        <a:buClr>
          <a:schemeClr val="tx2"/>
        </a:buClr>
        <a:buSzPct val="80000"/>
        <a:buFont typeface="Wingdings" panose="05000000000000000000" pitchFamily="2" charset="2"/>
        <a:buChar char="§"/>
        <a:tabLst>
          <a:tab pos="648000" algn="l"/>
        </a:tabLst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864000" indent="-216000" algn="l" defTabSz="216000" rtl="0" eaLnBrk="1" fontAlgn="base" hangingPunct="1">
        <a:lnSpc>
          <a:spcPct val="100000"/>
        </a:lnSpc>
        <a:spcBef>
          <a:spcPts val="0"/>
        </a:spcBef>
        <a:spcAft>
          <a:spcPct val="0"/>
        </a:spcAft>
        <a:buClr>
          <a:schemeClr val="tx2"/>
        </a:buClr>
        <a:buSzPct val="100000"/>
        <a:buFont typeface="Arial" panose="020B0604020202020204" pitchFamily="34" charset="0"/>
        <a:buChar char="-"/>
        <a:tabLst>
          <a:tab pos="864000" algn="l"/>
        </a:tabLst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864000" indent="-216000" algn="l" rtl="0" eaLnBrk="1" fontAlgn="base" hangingPunct="1">
        <a:lnSpc>
          <a:spcPct val="90000"/>
        </a:lnSpc>
        <a:spcBef>
          <a:spcPts val="0"/>
        </a:spcBef>
        <a:spcAft>
          <a:spcPct val="0"/>
        </a:spcAft>
        <a:buClr>
          <a:schemeClr val="tx2"/>
        </a:buClr>
        <a:buFont typeface="Arial" panose="020B0604020202020204" pitchFamily="34" charset="0"/>
        <a:buChar char="-"/>
        <a:tabLst>
          <a:tab pos="895350" algn="l"/>
        </a:tabLst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orient="horz" pos="1457" userDrawn="1">
          <p15:clr>
            <a:srgbClr val="F26B43"/>
          </p15:clr>
        </p15:guide>
        <p15:guide id="2" orient="horz" pos="2863" userDrawn="1">
          <p15:clr>
            <a:srgbClr val="F26B43"/>
          </p15:clr>
        </p15:guide>
        <p15:guide id="3" pos="181" userDrawn="1">
          <p15:clr>
            <a:srgbClr val="F26B43"/>
          </p15:clr>
        </p15:guide>
        <p15:guide id="4" pos="5579" userDrawn="1">
          <p15:clr>
            <a:srgbClr val="F26B43"/>
          </p15:clr>
        </p15:guide>
        <p15:guide id="5" pos="1950" userDrawn="1">
          <p15:clr>
            <a:srgbClr val="F26B43"/>
          </p15:clr>
        </p15:guide>
        <p15:guide id="6" pos="2064" userDrawn="1">
          <p15:clr>
            <a:srgbClr val="F26B43"/>
          </p15:clr>
        </p15:guide>
        <p15:guide id="7" pos="3696" userDrawn="1">
          <p15:clr>
            <a:srgbClr val="F26B43"/>
          </p15:clr>
        </p15:guide>
        <p15:guide id="8" pos="381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/>
          <p:cNvSpPr/>
          <p:nvPr userDrawn="1"/>
        </p:nvSpPr>
        <p:spPr>
          <a:xfrm>
            <a:off x="7306837" y="6373630"/>
            <a:ext cx="0" cy="383381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Rechteck 12"/>
          <p:cNvSpPr/>
          <p:nvPr userDrawn="1"/>
        </p:nvSpPr>
        <p:spPr>
          <a:xfrm>
            <a:off x="6061446" y="6375600"/>
            <a:ext cx="0" cy="383381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8" name="Grafik 17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1200" y="6372000"/>
            <a:ext cx="1011600" cy="407267"/>
          </a:xfrm>
          <a:prstGeom prst="rect">
            <a:avLst/>
          </a:prstGeom>
        </p:spPr>
      </p:pic>
      <p:pic>
        <p:nvPicPr>
          <p:cNvPr id="19" name="Grafik 18"/>
          <p:cNvPicPr>
            <a:picLocks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6800" y="6379200"/>
            <a:ext cx="1429200" cy="392400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8800" y="6350400"/>
            <a:ext cx="1881600" cy="40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9069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7" r:id="rId1"/>
    <p:sldLayoutId id="2147483788" r:id="rId2"/>
    <p:sldLayoutId id="2147483791" r:id="rId3"/>
    <p:sldLayoutId id="2147483792" r:id="rId4"/>
    <p:sldLayoutId id="2147483789" r:id="rId5"/>
    <p:sldLayoutId id="2147483790" r:id="rId6"/>
    <p:sldLayoutId id="2147483779" r:id="rId7"/>
    <p:sldLayoutId id="2147483796" r:id="rId8"/>
    <p:sldLayoutId id="2147483797" r:id="rId9"/>
    <p:sldLayoutId id="2147483773" r:id="rId10"/>
    <p:sldLayoutId id="2147483795" r:id="rId11"/>
    <p:sldLayoutId id="2147483794" r:id="rId12"/>
  </p:sldLayoutIdLst>
  <p:timing>
    <p:tnLst>
      <p:par>
        <p:cTn xmlns:p14="http://schemas.microsoft.com/office/powerpoint/2010/main" id="1" dur="indefinite" restart="never" nodeType="tmRoot"/>
      </p:par>
    </p:tnLst>
  </p:timing>
  <p:hf sldNum="0"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216000" indent="-216000" algn="l" defTabSz="216000" rtl="0" eaLnBrk="1" fontAlgn="base" hangingPunct="1">
        <a:lnSpc>
          <a:spcPct val="100000"/>
        </a:lnSpc>
        <a:spcBef>
          <a:spcPts val="0"/>
        </a:spcBef>
        <a:spcAft>
          <a:spcPct val="0"/>
        </a:spcAft>
        <a:buClr>
          <a:schemeClr val="tx2"/>
        </a:buClr>
        <a:buFont typeface="Arial" panose="020B0604020202020204" pitchFamily="34" charset="0"/>
        <a:buChar char="•"/>
        <a:tabLst>
          <a:tab pos="216000" algn="l"/>
        </a:tabLst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432000" indent="-215900" algn="l" rtl="0" eaLnBrk="1" fontAlgn="base" hangingPunct="1">
        <a:lnSpc>
          <a:spcPct val="100000"/>
        </a:lnSpc>
        <a:spcBef>
          <a:spcPts val="0"/>
        </a:spcBef>
        <a:spcAft>
          <a:spcPct val="0"/>
        </a:spcAft>
        <a:buClr>
          <a:schemeClr val="tx2"/>
        </a:buClr>
        <a:buFont typeface="Symbol" panose="05050102010706020507" pitchFamily="18" charset="2"/>
        <a:buChar char="-"/>
        <a:tabLst>
          <a:tab pos="432000" algn="l"/>
        </a:tabLst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648000" indent="-215900" algn="l" defTabSz="216000" rtl="0" eaLnBrk="1" fontAlgn="base" hangingPunct="1">
        <a:lnSpc>
          <a:spcPct val="100000"/>
        </a:lnSpc>
        <a:spcBef>
          <a:spcPts val="0"/>
        </a:spcBef>
        <a:spcAft>
          <a:spcPct val="0"/>
        </a:spcAft>
        <a:buClr>
          <a:schemeClr val="tx2"/>
        </a:buClr>
        <a:buSzPct val="80000"/>
        <a:buFont typeface="Wingdings" panose="05000000000000000000" pitchFamily="2" charset="2"/>
        <a:buChar char="§"/>
        <a:tabLst>
          <a:tab pos="648000" algn="l"/>
        </a:tabLst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864000" indent="-216000" algn="l" defTabSz="216000" rtl="0" eaLnBrk="1" fontAlgn="base" hangingPunct="1">
        <a:lnSpc>
          <a:spcPct val="100000"/>
        </a:lnSpc>
        <a:spcBef>
          <a:spcPts val="0"/>
        </a:spcBef>
        <a:spcAft>
          <a:spcPct val="0"/>
        </a:spcAft>
        <a:buClr>
          <a:schemeClr val="tx2"/>
        </a:buClr>
        <a:buSzPct val="100000"/>
        <a:buFont typeface="Arial" panose="020B0604020202020204" pitchFamily="34" charset="0"/>
        <a:buChar char="-"/>
        <a:tabLst>
          <a:tab pos="864000" algn="l"/>
        </a:tabLst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864000" indent="-216000" algn="l" rtl="0" eaLnBrk="1" fontAlgn="base" hangingPunct="1">
        <a:lnSpc>
          <a:spcPct val="90000"/>
        </a:lnSpc>
        <a:spcBef>
          <a:spcPts val="0"/>
        </a:spcBef>
        <a:spcAft>
          <a:spcPct val="0"/>
        </a:spcAft>
        <a:buClr>
          <a:schemeClr val="tx2"/>
        </a:buClr>
        <a:buFont typeface="Arial" panose="020B0604020202020204" pitchFamily="34" charset="0"/>
        <a:buChar char="-"/>
        <a:tabLst>
          <a:tab pos="895350" algn="l"/>
        </a:tabLst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orient="horz" pos="1457">
          <p15:clr>
            <a:srgbClr val="F26B43"/>
          </p15:clr>
        </p15:guide>
        <p15:guide id="2" orient="horz" pos="2863">
          <p15:clr>
            <a:srgbClr val="F26B43"/>
          </p15:clr>
        </p15:guide>
        <p15:guide id="3" pos="181">
          <p15:clr>
            <a:srgbClr val="F26B43"/>
          </p15:clr>
        </p15:guide>
        <p15:guide id="4" pos="5579">
          <p15:clr>
            <a:srgbClr val="F26B43"/>
          </p15:clr>
        </p15:guide>
        <p15:guide id="5" pos="1950">
          <p15:clr>
            <a:srgbClr val="F26B43"/>
          </p15:clr>
        </p15:guide>
        <p15:guide id="6" pos="2064">
          <p15:clr>
            <a:srgbClr val="F26B43"/>
          </p15:clr>
        </p15:guide>
        <p15:guide id="7" pos="3696">
          <p15:clr>
            <a:srgbClr val="F26B43"/>
          </p15:clr>
        </p15:guide>
        <p15:guide id="8" pos="381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Relationship Id="rId3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Relationship Id="rId3" Type="http://schemas.openxmlformats.org/officeDocument/2006/relationships/image" Target="../media/image4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Relationship Id="rId3" Type="http://schemas.openxmlformats.org/officeDocument/2006/relationships/image" Target="../media/image43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5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mailto:xxx@eonerc.rwth-aachen.de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>
          <a:xfrm>
            <a:off x="-172375" y="6323725"/>
            <a:ext cx="3240000" cy="215444"/>
          </a:xfrm>
        </p:spPr>
        <p:txBody>
          <a:bodyPr/>
          <a:lstStyle/>
          <a:p>
            <a:pPr algn="ctr"/>
            <a:r>
              <a:rPr lang="de-DE" altLang="zh-CN" dirty="0" smtClean="0"/>
              <a:t>H</a:t>
            </a:r>
            <a:r>
              <a:rPr lang="en-US" altLang="zh-CN" dirty="0" smtClean="0"/>
              <a:t>uiyuan </a:t>
            </a:r>
            <a:r>
              <a:rPr lang="en-US" altLang="zh-CN" dirty="0"/>
              <a:t>Xiao</a:t>
            </a:r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>
          <a:xfrm>
            <a:off x="288000" y="2487599"/>
            <a:ext cx="8568000" cy="953399"/>
          </a:xfrm>
        </p:spPr>
        <p:txBody>
          <a:bodyPr/>
          <a:lstStyle/>
          <a:p>
            <a:pPr algn="ctr"/>
            <a:r>
              <a:rPr lang="en-US" altLang="zh-CN" dirty="0"/>
              <a:t>A study on the </a:t>
            </a:r>
            <a:r>
              <a:rPr lang="en-US" altLang="zh-CN" dirty="0" smtClean="0"/>
              <a:t>modeling </a:t>
            </a:r>
            <a:r>
              <a:rPr lang="en-US" altLang="zh-CN" dirty="0"/>
              <a:t>of the distribution automation systems using Petri Nets</a:t>
            </a:r>
            <a:endParaRPr lang="de-DE" dirty="0"/>
          </a:p>
        </p:txBody>
      </p:sp>
      <p:sp>
        <p:nvSpPr>
          <p:cNvPr id="4" name="Untertitel 3"/>
          <p:cNvSpPr>
            <a:spLocks noGrp="1"/>
          </p:cNvSpPr>
          <p:nvPr>
            <p:ph type="subTitle" idx="1"/>
          </p:nvPr>
        </p:nvSpPr>
        <p:spPr>
          <a:xfrm>
            <a:off x="258467" y="3807821"/>
            <a:ext cx="8568000" cy="1655762"/>
          </a:xfrm>
        </p:spPr>
        <p:txBody>
          <a:bodyPr/>
          <a:lstStyle/>
          <a:p>
            <a:pPr algn="ctr"/>
            <a:r>
              <a:rPr lang="de-DE" dirty="0" smtClean="0"/>
              <a:t>S</a:t>
            </a:r>
            <a:r>
              <a:rPr lang="en-US" altLang="zh-CN" dirty="0" smtClean="0"/>
              <a:t>tudent</a:t>
            </a:r>
            <a:r>
              <a:rPr lang="de-DE" altLang="zh-CN" dirty="0" smtClean="0"/>
              <a:t>: H</a:t>
            </a:r>
            <a:r>
              <a:rPr lang="en-US" altLang="zh-CN" dirty="0" smtClean="0"/>
              <a:t>uiyuan Xiao</a:t>
            </a:r>
          </a:p>
          <a:p>
            <a:pPr algn="ctr"/>
            <a:r>
              <a:rPr lang="en-US" altLang="zh-CN" dirty="0" smtClean="0"/>
              <a:t>Professor</a:t>
            </a:r>
            <a:r>
              <a:rPr lang="de-DE" altLang="zh-CN" dirty="0"/>
              <a:t>:</a:t>
            </a:r>
            <a:r>
              <a:rPr lang="en-US" altLang="zh-CN" dirty="0" smtClean="0"/>
              <a:t> </a:t>
            </a:r>
            <a:r>
              <a:rPr lang="en-US" altLang="zh-CN" dirty="0"/>
              <a:t>Prof. Antonello Monti</a:t>
            </a:r>
          </a:p>
          <a:p>
            <a:pPr algn="ctr"/>
            <a:r>
              <a:rPr lang="en-US" altLang="zh-CN" dirty="0" smtClean="0"/>
              <a:t>Supervisor</a:t>
            </a:r>
            <a:r>
              <a:rPr lang="de-DE" altLang="zh-CN" dirty="0"/>
              <a:t>:</a:t>
            </a:r>
            <a:r>
              <a:rPr lang="en-US" altLang="zh-CN" dirty="0" smtClean="0"/>
              <a:t> </a:t>
            </a:r>
            <a:r>
              <a:rPr lang="en-US" altLang="zh-CN" dirty="0"/>
              <a:t>Abhinav Sadu</a:t>
            </a:r>
          </a:p>
        </p:txBody>
      </p:sp>
    </p:spTree>
    <p:extLst>
      <p:ext uri="{BB962C8B-B14F-4D97-AF65-F5344CB8AC3E}">
        <p14:creationId xmlns:p14="http://schemas.microsoft.com/office/powerpoint/2010/main" val="38136408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IDE4L project </a:t>
            </a:r>
            <a:br>
              <a:rPr lang="en-US" altLang="zh-CN" dirty="0" smtClean="0"/>
            </a:br>
            <a:r>
              <a:rPr lang="en-US" altLang="zh-CN" dirty="0" smtClean="0"/>
              <a:t>U</a:t>
            </a:r>
            <a:r>
              <a:rPr lang="de-DE" altLang="zh-CN" dirty="0" smtClean="0"/>
              <a:t>se Case (UC)</a:t>
            </a:r>
            <a:r>
              <a:rPr lang="en-US" altLang="zh-CN" dirty="0" smtClean="0"/>
              <a:t> Methodology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6"/>
          </p:nvPr>
        </p:nvSpPr>
        <p:spPr>
          <a:xfrm>
            <a:off x="267798" y="4388122"/>
            <a:ext cx="4401893" cy="926339"/>
          </a:xfrm>
        </p:spPr>
        <p:txBody>
          <a:bodyPr/>
          <a:lstStyle/>
          <a:p>
            <a:r>
              <a:rPr lang="de-DE" altLang="zh-CN" dirty="0" smtClean="0"/>
              <a:t>W</a:t>
            </a:r>
            <a:r>
              <a:rPr lang="en-US" altLang="zh-CN" dirty="0" smtClean="0"/>
              <a:t>e will focus on 6 major monitoring and control use cases in MV level  in following analysis</a:t>
            </a:r>
          </a:p>
          <a:p>
            <a:pPr marL="0" indent="0">
              <a:buNone/>
            </a:pPr>
            <a:endParaRPr lang="en-US" altLang="zh-CN" dirty="0"/>
          </a:p>
        </p:txBody>
      </p:sp>
      <p:pic>
        <p:nvPicPr>
          <p:cNvPr id="9" name="图片占位符 8"/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027" y="1380364"/>
            <a:ext cx="3567587" cy="2488058"/>
          </a:xfrm>
        </p:spPr>
      </p:pic>
      <p:pic>
        <p:nvPicPr>
          <p:cNvPr id="4" name="图片 3" descr="Snip20170623_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0739" y="840154"/>
            <a:ext cx="4466492" cy="5407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3203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IDE4L project 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>SGAM </a:t>
            </a:r>
            <a:r>
              <a:rPr lang="en-US" altLang="zh-CN" dirty="0"/>
              <a:t>architecture 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6"/>
          </p:nvPr>
        </p:nvSpPr>
        <p:spPr>
          <a:xfrm>
            <a:off x="287338" y="871200"/>
            <a:ext cx="7723431" cy="2626186"/>
          </a:xfrm>
        </p:spPr>
        <p:txBody>
          <a:bodyPr/>
          <a:lstStyle/>
          <a:p>
            <a:pPr>
              <a:buFont typeface="Wingdings" charset="2"/>
              <a:buChar char="n"/>
            </a:pPr>
            <a:r>
              <a:rPr lang="de-DE" altLang="zh-CN" dirty="0"/>
              <a:t>General description and link to </a:t>
            </a:r>
            <a:r>
              <a:rPr lang="de-DE" altLang="zh-CN" dirty="0" smtClean="0"/>
              <a:t>Use Cases :</a:t>
            </a:r>
            <a:endParaRPr lang="en-US" altLang="zh-CN" dirty="0"/>
          </a:p>
        </p:txBody>
      </p:sp>
      <p:pic>
        <p:nvPicPr>
          <p:cNvPr id="7" name="图片占位符 6"/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231" y="1370959"/>
            <a:ext cx="8369634" cy="3688803"/>
          </a:xfrm>
        </p:spPr>
      </p:pic>
      <p:sp>
        <p:nvSpPr>
          <p:cNvPr id="10" name="Textplatzhalter 2"/>
          <p:cNvSpPr>
            <a:spLocks noGrp="1"/>
          </p:cNvSpPr>
          <p:nvPr>
            <p:ph type="body" sz="quarter" idx="4294967295"/>
          </p:nvPr>
        </p:nvSpPr>
        <p:spPr>
          <a:xfrm>
            <a:off x="234462" y="5314462"/>
            <a:ext cx="8440615" cy="840154"/>
          </a:xfrm>
          <a:prstGeom prst="rect">
            <a:avLst/>
          </a:prstGeom>
        </p:spPr>
        <p:txBody>
          <a:bodyPr/>
          <a:lstStyle/>
          <a:p>
            <a:pPr>
              <a:buFont typeface="Wingdings" charset="2"/>
              <a:buChar char="n"/>
            </a:pPr>
            <a:r>
              <a:rPr kumimoji="1" lang="de-DE" altLang="zh-CN" sz="2000" dirty="0" smtClean="0"/>
              <a:t> Function </a:t>
            </a:r>
            <a:r>
              <a:rPr kumimoji="1" lang="de-DE" altLang="zh-CN" sz="2000" dirty="0"/>
              <a:t>layer</a:t>
            </a:r>
            <a:r>
              <a:rPr kumimoji="1" lang="zh-CN" altLang="en-US" sz="2000" dirty="0" smtClean="0"/>
              <a:t>：</a:t>
            </a:r>
            <a:r>
              <a:rPr kumimoji="1" lang="en-US" altLang="zh-CN" sz="2000" dirty="0" smtClean="0"/>
              <a:t>    Survivability </a:t>
            </a:r>
            <a:r>
              <a:rPr kumimoji="1" lang="en-US" altLang="zh-CN" sz="2000" dirty="0"/>
              <a:t>analysis</a:t>
            </a:r>
          </a:p>
          <a:p>
            <a:pPr>
              <a:buFont typeface="Wingdings" charset="2"/>
              <a:buChar char="n"/>
            </a:pPr>
            <a:r>
              <a:rPr kumimoji="1" lang="en-US" altLang="zh-CN" sz="2000" dirty="0" smtClean="0"/>
              <a:t> Component </a:t>
            </a:r>
            <a:r>
              <a:rPr kumimoji="1" lang="en-US" altLang="zh-CN" sz="2000" dirty="0"/>
              <a:t>layer</a:t>
            </a:r>
            <a:r>
              <a:rPr kumimoji="1" lang="zh-CN" altLang="en-US" sz="2000" dirty="0"/>
              <a:t>：</a:t>
            </a:r>
            <a:r>
              <a:rPr kumimoji="1" lang="en-US" altLang="zh-CN" sz="2000" dirty="0"/>
              <a:t>Dependability analysis</a:t>
            </a:r>
            <a:endParaRPr kumimoji="1"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6543182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88000" y="144000"/>
            <a:ext cx="8568000" cy="543600"/>
          </a:xfrm>
        </p:spPr>
        <p:txBody>
          <a:bodyPr/>
          <a:lstStyle/>
          <a:p>
            <a:r>
              <a:rPr lang="en-US" altLang="zh-CN" dirty="0" smtClean="0"/>
              <a:t>Performance analysis</a:t>
            </a:r>
            <a:br>
              <a:rPr lang="en-US" altLang="zh-CN" dirty="0" smtClean="0"/>
            </a:br>
            <a:r>
              <a:rPr lang="en-US" altLang="zh-CN" dirty="0" smtClean="0"/>
              <a:t>C</a:t>
            </a:r>
            <a:r>
              <a:rPr lang="en-US" altLang="zh-CN" dirty="0" smtClean="0"/>
              <a:t>oncepts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6"/>
          </p:nvPr>
        </p:nvSpPr>
        <p:spPr>
          <a:xfrm>
            <a:off x="287338" y="871200"/>
            <a:ext cx="8290047" cy="5292000"/>
          </a:xfrm>
        </p:spPr>
        <p:txBody>
          <a:bodyPr/>
          <a:lstStyle/>
          <a:p>
            <a:r>
              <a:rPr lang="en-US" altLang="zh-CN" sz="2400" dirty="0" smtClean="0">
                <a:solidFill>
                  <a:srgbClr val="FF0000"/>
                </a:solidFill>
              </a:rPr>
              <a:t>Survivability</a:t>
            </a:r>
            <a:r>
              <a:rPr lang="en-US" altLang="zh-CN" sz="2400" dirty="0" smtClean="0"/>
              <a:t> </a:t>
            </a:r>
            <a:r>
              <a:rPr lang="en-US" altLang="zh-CN" sz="2400" dirty="0"/>
              <a:t>is the ability of the target </a:t>
            </a:r>
            <a:r>
              <a:rPr lang="en-US" altLang="zh-CN" sz="2400" dirty="0" smtClean="0"/>
              <a:t>system </a:t>
            </a:r>
            <a:r>
              <a:rPr lang="en-US" altLang="zh-CN" sz="2400" dirty="0"/>
              <a:t>to recover predefined </a:t>
            </a:r>
            <a:r>
              <a:rPr lang="en-US" altLang="zh-CN" sz="2400" dirty="0" smtClean="0"/>
              <a:t>operation state </a:t>
            </a:r>
            <a:r>
              <a:rPr lang="en-US" altLang="zh-CN" sz="2400" dirty="0"/>
              <a:t>in a timely manner after the occurrence of disasters. </a:t>
            </a:r>
          </a:p>
          <a:p>
            <a:r>
              <a:rPr lang="en-US" altLang="zh-CN" sz="2400" dirty="0"/>
              <a:t>So we evaluate the impact of </a:t>
            </a:r>
            <a:r>
              <a:rPr lang="en-US" altLang="zh-CN" sz="2400" dirty="0" smtClean="0"/>
              <a:t>single physical </a:t>
            </a:r>
            <a:r>
              <a:rPr lang="en-US" altLang="zh-CN" sz="2400" dirty="0"/>
              <a:t>components (</a:t>
            </a:r>
            <a:r>
              <a:rPr lang="en-US" altLang="zh-CN" sz="2400" dirty="0" smtClean="0"/>
              <a:t>actor) </a:t>
            </a:r>
            <a:r>
              <a:rPr lang="en-US" altLang="zh-CN" sz="2400" dirty="0"/>
              <a:t>failure on overall </a:t>
            </a:r>
            <a:r>
              <a:rPr lang="en-US" altLang="zh-CN" sz="2400" dirty="0" smtClean="0"/>
              <a:t>system using SCPN through PIPE for </a:t>
            </a:r>
            <a:r>
              <a:rPr lang="en-US" altLang="zh-CN" sz="2400" dirty="0">
                <a:solidFill>
                  <a:srgbClr val="FF0000"/>
                </a:solidFill>
              </a:rPr>
              <a:t>Survivability</a:t>
            </a:r>
            <a:r>
              <a:rPr lang="en-US" altLang="zh-CN" sz="2400" dirty="0"/>
              <a:t> </a:t>
            </a:r>
            <a:r>
              <a:rPr lang="en-US" altLang="zh-CN" sz="2400" dirty="0" smtClean="0"/>
              <a:t>Analysis.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en-US" altLang="zh-CN" sz="2400" dirty="0">
                <a:solidFill>
                  <a:srgbClr val="FF0000"/>
                </a:solidFill>
              </a:rPr>
              <a:t>Dependability</a:t>
            </a:r>
            <a:r>
              <a:rPr lang="en-US" altLang="zh-CN" sz="2400" dirty="0"/>
              <a:t> is the capability of the target system to avoid service failures which may cause great losses more than is </a:t>
            </a:r>
            <a:r>
              <a:rPr lang="en-US" altLang="zh-CN" sz="2400" dirty="0" smtClean="0"/>
              <a:t>acceptable.</a:t>
            </a:r>
            <a:endParaRPr lang="en-US" altLang="zh-CN" sz="2400" dirty="0"/>
          </a:p>
          <a:p>
            <a:r>
              <a:rPr lang="en-US" altLang="zh-CN" sz="2400" dirty="0"/>
              <a:t>So we abstract the main failure modes from complex application scenarios then model the failure chain using STPN through </a:t>
            </a:r>
            <a:r>
              <a:rPr lang="en-US" altLang="zh-CN" sz="2400" dirty="0" smtClean="0"/>
              <a:t>ORIS </a:t>
            </a:r>
            <a:r>
              <a:rPr lang="en-US" altLang="zh-CN" sz="2400" dirty="0"/>
              <a:t>simulation for </a:t>
            </a:r>
            <a:r>
              <a:rPr lang="en-US" altLang="zh-CN" sz="2400" dirty="0">
                <a:solidFill>
                  <a:srgbClr val="FF0000"/>
                </a:solidFill>
              </a:rPr>
              <a:t>Dependability </a:t>
            </a:r>
            <a:r>
              <a:rPr lang="en-US" altLang="zh-CN" sz="2400" dirty="0" smtClean="0"/>
              <a:t>Analysis.</a:t>
            </a: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25477171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Performance </a:t>
            </a:r>
            <a:r>
              <a:rPr lang="en-US" altLang="zh-CN" dirty="0" smtClean="0"/>
              <a:t>analysis</a:t>
            </a:r>
            <a:br>
              <a:rPr lang="en-US" altLang="zh-CN" dirty="0" smtClean="0"/>
            </a:br>
            <a:r>
              <a:rPr lang="en-US" altLang="zh-CN" dirty="0" smtClean="0"/>
              <a:t>Survivability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703385" y="4962769"/>
            <a:ext cx="8440615" cy="1543539"/>
          </a:xfrm>
        </p:spPr>
        <p:txBody>
          <a:bodyPr/>
          <a:lstStyle/>
          <a:p>
            <a:pPr marL="342900" indent="-342900">
              <a:buFont typeface="Wingdings" charset="2"/>
              <a:buChar char="n"/>
            </a:pPr>
            <a:r>
              <a:rPr lang="en-US" altLang="zh-CN" sz="2000" dirty="0" smtClean="0"/>
              <a:t>actors —— places</a:t>
            </a:r>
          </a:p>
          <a:p>
            <a:pPr marL="342900" indent="-342900">
              <a:buFont typeface="Wingdings" charset="2"/>
              <a:buChar char="n"/>
            </a:pPr>
            <a:r>
              <a:rPr lang="en-US" altLang="zh-CN" sz="2000" dirty="0" smtClean="0"/>
              <a:t>functions </a:t>
            </a:r>
            <a:r>
              <a:rPr lang="zh-CN" altLang="zh-CN" sz="2000" dirty="0" smtClean="0"/>
              <a:t>——</a:t>
            </a:r>
            <a:r>
              <a:rPr lang="en-US" altLang="zh-CN" sz="2000" dirty="0" smtClean="0"/>
              <a:t> transitions  </a:t>
            </a:r>
          </a:p>
          <a:p>
            <a:pPr marL="342900" indent="-342900">
              <a:buFont typeface="Wingdings" charset="2"/>
              <a:buChar char="n"/>
            </a:pPr>
            <a:r>
              <a:rPr lang="en-US" altLang="zh-CN" sz="2000" dirty="0" smtClean="0"/>
              <a:t>information flow —— directional arc</a:t>
            </a:r>
          </a:p>
          <a:p>
            <a:pPr marL="342900" indent="-342900">
              <a:buFont typeface="Wingdings" charset="2"/>
              <a:buChar char="n"/>
            </a:pPr>
            <a:r>
              <a:rPr lang="en-US" altLang="zh-CN" sz="2000" dirty="0" smtClean="0"/>
              <a:t>different </a:t>
            </a:r>
            <a:r>
              <a:rPr lang="en-US" altLang="zh-CN" sz="2000" dirty="0"/>
              <a:t>information or data </a:t>
            </a:r>
            <a:r>
              <a:rPr lang="en-US" altLang="zh-CN" sz="2000" dirty="0" smtClean="0"/>
              <a:t>sources —— different color </a:t>
            </a:r>
            <a:r>
              <a:rPr lang="en-US" altLang="zh-CN" sz="2000" dirty="0"/>
              <a:t>tokens</a:t>
            </a:r>
            <a:endParaRPr lang="de-DE" sz="2000" dirty="0"/>
          </a:p>
        </p:txBody>
      </p:sp>
      <p:pic>
        <p:nvPicPr>
          <p:cNvPr id="5" name="图片 4" descr="Snip20170713_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846" y="801077"/>
            <a:ext cx="7388113" cy="4147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5953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Performance </a:t>
            </a:r>
            <a:r>
              <a:rPr lang="en-US" altLang="zh-CN" dirty="0" smtClean="0"/>
              <a:t>analysis</a:t>
            </a:r>
            <a:br>
              <a:rPr lang="en-US" altLang="zh-CN" dirty="0" smtClean="0"/>
            </a:br>
            <a:r>
              <a:rPr lang="en-US" altLang="zh-CN" dirty="0" smtClean="0"/>
              <a:t>Survivability</a:t>
            </a:r>
            <a:endParaRPr lang="de-DE" dirty="0"/>
          </a:p>
        </p:txBody>
      </p:sp>
      <p:pic>
        <p:nvPicPr>
          <p:cNvPr id="5" name="图片 4"/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385" y="801076"/>
            <a:ext cx="7815384" cy="5275385"/>
          </a:xfrm>
          <a:prstGeom prst="rect">
            <a:avLst/>
          </a:prstGeom>
        </p:spPr>
      </p:pic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>
          <a:xfrm>
            <a:off x="248261" y="6037384"/>
            <a:ext cx="8569325" cy="438430"/>
          </a:xfrm>
        </p:spPr>
        <p:txBody>
          <a:bodyPr/>
          <a:lstStyle/>
          <a:p>
            <a:pPr algn="ctr"/>
            <a:r>
              <a:rPr kumimoji="1" lang="de-DE" altLang="zh-CN" dirty="0" smtClean="0"/>
              <a:t>MVPC,MVRTM,MVSE,MVSF,NDU,CCPC in PIPE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879593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Performance </a:t>
            </a:r>
            <a:r>
              <a:rPr lang="en-US" altLang="zh-CN" dirty="0" smtClean="0"/>
              <a:t>analysis</a:t>
            </a:r>
            <a:br>
              <a:rPr lang="en-US" altLang="zh-CN" dirty="0" smtClean="0"/>
            </a:br>
            <a:r>
              <a:rPr lang="en-US" altLang="zh-CN" dirty="0" smtClean="0"/>
              <a:t>Survivability</a:t>
            </a:r>
            <a:endParaRPr lang="de-DE" dirty="0"/>
          </a:p>
        </p:txBody>
      </p:sp>
      <p:pic>
        <p:nvPicPr>
          <p:cNvPr id="5" name="图片 4"/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529" y="879231"/>
            <a:ext cx="7384548" cy="4943231"/>
          </a:xfrm>
          <a:prstGeom prst="rect">
            <a:avLst/>
          </a:prstGeom>
        </p:spPr>
      </p:pic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>
          <a:xfrm>
            <a:off x="248261" y="5939692"/>
            <a:ext cx="8569325" cy="438430"/>
          </a:xfrm>
        </p:spPr>
        <p:txBody>
          <a:bodyPr/>
          <a:lstStyle/>
          <a:p>
            <a:pPr algn="ctr"/>
            <a:r>
              <a:rPr kumimoji="1" lang="de-DE" altLang="zh-CN" dirty="0" smtClean="0"/>
              <a:t>MVPC,MVRTM,MVSE,MVSF,NDU,CCPC in PIPE(</a:t>
            </a:r>
            <a:r>
              <a:rPr kumimoji="1" lang="en-US" altLang="zh-CN" dirty="0" smtClean="0"/>
              <a:t>total</a:t>
            </a:r>
            <a:r>
              <a:rPr kumimoji="1" lang="de-DE" altLang="zh-CN" dirty="0" smtClean="0"/>
              <a:t>)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934717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Qualitative analysis</a:t>
            </a:r>
            <a:br>
              <a:rPr lang="en-US" altLang="zh-CN" dirty="0" smtClean="0"/>
            </a:br>
            <a:r>
              <a:rPr lang="en-US" altLang="zh-CN" dirty="0" smtClean="0"/>
              <a:t>Survivability</a:t>
            </a:r>
            <a:endParaRPr lang="de-DE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>
          <a:xfrm>
            <a:off x="287338" y="5666154"/>
            <a:ext cx="8569325" cy="918308"/>
          </a:xfrm>
        </p:spPr>
        <p:txBody>
          <a:bodyPr/>
          <a:lstStyle/>
          <a:p>
            <a:pPr marL="285750" indent="-285750">
              <a:buFont typeface="Wingdings" charset="2"/>
              <a:buChar char="n"/>
            </a:pPr>
            <a:r>
              <a:rPr lang="en-US" altLang="zh-CN" dirty="0" smtClean="0"/>
              <a:t>In component level </a:t>
            </a:r>
            <a:r>
              <a:rPr lang="en-US" altLang="zh-CN" dirty="0">
                <a:solidFill>
                  <a:srgbClr val="FF0000"/>
                </a:solidFill>
              </a:rPr>
              <a:t>PSAU</a:t>
            </a:r>
            <a:r>
              <a:rPr lang="en-US" altLang="zh-CN" dirty="0"/>
              <a:t> is the most important </a:t>
            </a:r>
            <a:r>
              <a:rPr lang="en-US" altLang="zh-CN" dirty="0" smtClean="0"/>
              <a:t>component</a:t>
            </a:r>
          </a:p>
          <a:p>
            <a:pPr marL="285750" indent="-285750">
              <a:buFont typeface="Wingdings" charset="2"/>
              <a:buChar char="n"/>
            </a:pPr>
            <a:r>
              <a:rPr lang="en-US" altLang="zh-CN" dirty="0"/>
              <a:t>I</a:t>
            </a:r>
            <a:r>
              <a:rPr lang="en-US" altLang="zh-CN" dirty="0" smtClean="0"/>
              <a:t>n </a:t>
            </a:r>
            <a:r>
              <a:rPr lang="en-US" altLang="zh-CN" dirty="0"/>
              <a:t>function </a:t>
            </a:r>
            <a:r>
              <a:rPr lang="en-US" altLang="zh-CN" dirty="0" smtClean="0"/>
              <a:t>level  </a:t>
            </a:r>
            <a:r>
              <a:rPr lang="en-US" altLang="zh-CN" dirty="0" smtClean="0">
                <a:solidFill>
                  <a:srgbClr val="FF0000"/>
                </a:solidFill>
              </a:rPr>
              <a:t>PSAU.RDBMS</a:t>
            </a:r>
            <a:r>
              <a:rPr lang="en-US" altLang="zh-CN" dirty="0" smtClean="0"/>
              <a:t> </a:t>
            </a:r>
            <a:r>
              <a:rPr lang="en-US" altLang="zh-CN" dirty="0"/>
              <a:t>has the greatest </a:t>
            </a:r>
            <a:r>
              <a:rPr lang="en-US" altLang="zh-CN" dirty="0" smtClean="0"/>
              <a:t>impact </a:t>
            </a:r>
            <a:r>
              <a:rPr lang="en-US" altLang="zh-CN" dirty="0"/>
              <a:t>for </a:t>
            </a:r>
            <a:r>
              <a:rPr lang="en-US" altLang="zh-CN" dirty="0" smtClean="0"/>
              <a:t>survivability </a:t>
            </a:r>
          </a:p>
        </p:txBody>
      </p:sp>
      <p:pic>
        <p:nvPicPr>
          <p:cNvPr id="3" name="图片 2" descr="Snip20170716_1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538" y="762000"/>
            <a:ext cx="6877539" cy="4833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783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/>
              <a:t>Theoretical </a:t>
            </a:r>
            <a:r>
              <a:rPr lang="en-US" altLang="zh-CN" sz="2800" dirty="0" smtClean="0"/>
              <a:t>basis behind results</a:t>
            </a:r>
            <a:endParaRPr lang="de-DE" sz="2800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6"/>
          </p:nvPr>
        </p:nvSpPr>
        <p:spPr>
          <a:xfrm>
            <a:off x="195386" y="898768"/>
            <a:ext cx="8596922" cy="5108123"/>
          </a:xfrm>
        </p:spPr>
        <p:txBody>
          <a:bodyPr/>
          <a:lstStyle/>
          <a:p>
            <a:pPr>
              <a:buFont typeface="Wingdings" charset="2"/>
              <a:buChar char="n"/>
            </a:pPr>
            <a:r>
              <a:rPr lang="de-DE" altLang="zh-CN" sz="2600" dirty="0" smtClean="0"/>
              <a:t> </a:t>
            </a:r>
            <a:r>
              <a:rPr lang="de-DE" altLang="zh-CN" sz="2400" dirty="0" smtClean="0"/>
              <a:t>Centralized </a:t>
            </a:r>
            <a:r>
              <a:rPr lang="de-DE" altLang="zh-CN" sz="2400" dirty="0"/>
              <a:t>architecture (CA) </a:t>
            </a:r>
            <a:r>
              <a:rPr lang="de-DE" altLang="zh-CN" sz="2400" dirty="0" smtClean="0"/>
              <a:t>: </a:t>
            </a:r>
          </a:p>
          <a:p>
            <a:pPr lvl="1"/>
            <a:r>
              <a:rPr lang="de-DE" altLang="zh-CN" sz="2000" dirty="0" smtClean="0"/>
              <a:t>Coordination take</a:t>
            </a:r>
            <a:r>
              <a:rPr lang="en-US" altLang="zh-CN" sz="2000" dirty="0" smtClean="0"/>
              <a:t>s</a:t>
            </a:r>
            <a:r>
              <a:rPr lang="de-DE" altLang="zh-CN" sz="2000" dirty="0" smtClean="0"/>
              <a:t> </a:t>
            </a:r>
            <a:r>
              <a:rPr lang="de-DE" altLang="zh-CN" sz="2000" dirty="0"/>
              <a:t>place at the control center level, </a:t>
            </a:r>
            <a:r>
              <a:rPr lang="en-US" altLang="zh-CN" sz="2000" dirty="0" smtClean="0"/>
              <a:t>in </a:t>
            </a:r>
            <a:r>
              <a:rPr lang="de-DE" altLang="zh-CN" sz="2000" dirty="0" smtClean="0"/>
              <a:t>the </a:t>
            </a:r>
            <a:r>
              <a:rPr lang="de-DE" altLang="zh-CN" sz="2000" dirty="0"/>
              <a:t>so-called </a:t>
            </a:r>
            <a:r>
              <a:rPr lang="de-DE" altLang="zh-CN" sz="2000" dirty="0" smtClean="0"/>
              <a:t>Distribution Management </a:t>
            </a:r>
            <a:r>
              <a:rPr lang="de-DE" altLang="zh-CN" sz="2000" dirty="0"/>
              <a:t>S</a:t>
            </a:r>
            <a:r>
              <a:rPr lang="de-DE" altLang="zh-CN" sz="2000" dirty="0" smtClean="0"/>
              <a:t>ystem </a:t>
            </a:r>
            <a:r>
              <a:rPr lang="de-DE" altLang="zh-CN" sz="2000" dirty="0"/>
              <a:t>(DMS) </a:t>
            </a:r>
          </a:p>
          <a:p>
            <a:pPr lvl="1"/>
            <a:r>
              <a:rPr lang="de-DE" altLang="zh-CN" sz="2000" dirty="0"/>
              <a:t>Centralized data </a:t>
            </a:r>
            <a:r>
              <a:rPr lang="de-DE" altLang="zh-CN" sz="2000" dirty="0" smtClean="0"/>
              <a:t>risk</a:t>
            </a:r>
            <a:endParaRPr lang="de-DE" altLang="zh-CN" sz="2000" dirty="0"/>
          </a:p>
          <a:p>
            <a:pPr lvl="1"/>
            <a:endParaRPr lang="de-DE" altLang="zh-CN" sz="2000" dirty="0" smtClean="0"/>
          </a:p>
          <a:p>
            <a:pPr>
              <a:buFont typeface="Wingdings" charset="2"/>
              <a:buChar char="n"/>
            </a:pPr>
            <a:r>
              <a:rPr lang="de-DE" altLang="zh-CN" sz="2400" dirty="0" smtClean="0"/>
              <a:t>IDE4L </a:t>
            </a:r>
            <a:r>
              <a:rPr lang="en-US" altLang="zh-CN" sz="2400" dirty="0"/>
              <a:t>a</a:t>
            </a:r>
            <a:r>
              <a:rPr lang="de-DE" altLang="zh-CN" sz="2400" dirty="0" err="1"/>
              <a:t>utomation</a:t>
            </a:r>
            <a:r>
              <a:rPr lang="de-DE" altLang="zh-CN" sz="2400" dirty="0"/>
              <a:t> </a:t>
            </a:r>
            <a:r>
              <a:rPr lang="en-US" altLang="zh-CN" sz="2400" dirty="0"/>
              <a:t>distribution </a:t>
            </a:r>
            <a:r>
              <a:rPr lang="de-DE" altLang="zh-CN" sz="2400" dirty="0"/>
              <a:t>architecture</a:t>
            </a:r>
            <a:r>
              <a:rPr lang="zh-CN" altLang="en-US" sz="2400" dirty="0" smtClean="0"/>
              <a:t>：</a:t>
            </a:r>
            <a:endParaRPr lang="de-DE" altLang="zh-CN" sz="2400" dirty="0" smtClean="0"/>
          </a:p>
          <a:p>
            <a:pPr lvl="1"/>
            <a:r>
              <a:rPr lang="de-DE" altLang="zh-CN" sz="1800" dirty="0" err="1" smtClean="0"/>
              <a:t>Allocating</a:t>
            </a:r>
            <a:r>
              <a:rPr lang="de-DE" altLang="zh-CN" sz="1800" dirty="0" smtClean="0"/>
              <a:t> </a:t>
            </a:r>
            <a:r>
              <a:rPr lang="de-DE" altLang="zh-CN" sz="1800" dirty="0"/>
              <a:t>the intelligence at each </a:t>
            </a:r>
            <a:r>
              <a:rPr lang="de-DE" altLang="zh-CN" sz="1800" dirty="0" err="1"/>
              <a:t>voltage</a:t>
            </a:r>
            <a:r>
              <a:rPr lang="de-DE" altLang="zh-CN" sz="1800" dirty="0"/>
              <a:t> </a:t>
            </a:r>
            <a:r>
              <a:rPr lang="de-DE" altLang="zh-CN" sz="1800" dirty="0" smtClean="0"/>
              <a:t>level, PSAUs </a:t>
            </a:r>
            <a:r>
              <a:rPr lang="de-DE" altLang="zh-CN" sz="1800" dirty="0"/>
              <a:t>are </a:t>
            </a:r>
            <a:r>
              <a:rPr lang="de-DE" altLang="zh-CN" sz="1800" dirty="0" err="1"/>
              <a:t>responsible</a:t>
            </a:r>
            <a:r>
              <a:rPr lang="de-DE" altLang="zh-CN" sz="1800" dirty="0"/>
              <a:t> </a:t>
            </a:r>
            <a:r>
              <a:rPr lang="de-DE" altLang="zh-CN" sz="1800" dirty="0" err="1"/>
              <a:t>for</a:t>
            </a:r>
            <a:r>
              <a:rPr lang="de-DE" altLang="zh-CN" sz="1800" dirty="0"/>
              <a:t> the MV </a:t>
            </a:r>
            <a:r>
              <a:rPr lang="de-DE" altLang="zh-CN" sz="1800" dirty="0" err="1"/>
              <a:t>network</a:t>
            </a:r>
            <a:r>
              <a:rPr lang="de-DE" altLang="zh-CN" sz="1800" dirty="0"/>
              <a:t> and </a:t>
            </a:r>
            <a:r>
              <a:rPr lang="de-DE" altLang="zh-CN" sz="1800" dirty="0" smtClean="0"/>
              <a:t>SSAUs </a:t>
            </a:r>
            <a:r>
              <a:rPr lang="de-DE" altLang="zh-CN" sz="1800" dirty="0" err="1"/>
              <a:t>address</a:t>
            </a:r>
            <a:r>
              <a:rPr lang="de-DE" altLang="zh-CN" sz="1800" dirty="0"/>
              <a:t> the </a:t>
            </a:r>
            <a:r>
              <a:rPr lang="de-DE" altLang="zh-CN" sz="1800" dirty="0" err="1"/>
              <a:t>need</a:t>
            </a:r>
            <a:r>
              <a:rPr lang="de-DE" altLang="zh-CN" sz="1800" dirty="0"/>
              <a:t> </a:t>
            </a:r>
            <a:r>
              <a:rPr lang="de-DE" altLang="zh-CN" sz="1800" dirty="0" err="1"/>
              <a:t>related</a:t>
            </a:r>
            <a:r>
              <a:rPr lang="de-DE" altLang="zh-CN" sz="1800" dirty="0"/>
              <a:t> to LV </a:t>
            </a:r>
            <a:r>
              <a:rPr lang="de-DE" altLang="zh-CN" sz="1800" dirty="0" err="1" smtClean="0"/>
              <a:t>network</a:t>
            </a:r>
            <a:endParaRPr lang="de-DE" altLang="zh-CN" sz="1800" dirty="0" smtClean="0"/>
          </a:p>
          <a:p>
            <a:pPr lvl="1"/>
            <a:r>
              <a:rPr lang="de-DE" altLang="zh-CN" sz="1800" dirty="0" err="1" smtClean="0"/>
              <a:t>Reducing</a:t>
            </a:r>
            <a:r>
              <a:rPr lang="de-DE" altLang="zh-CN" sz="1800" dirty="0" smtClean="0"/>
              <a:t> </a:t>
            </a:r>
            <a:r>
              <a:rPr lang="de-DE" altLang="zh-CN" sz="1800" dirty="0"/>
              <a:t>the DMS computational and </a:t>
            </a:r>
            <a:r>
              <a:rPr lang="de-DE" altLang="zh-CN" sz="1800" dirty="0" err="1"/>
              <a:t>communication</a:t>
            </a:r>
            <a:r>
              <a:rPr lang="de-DE" altLang="zh-CN" sz="1800" dirty="0"/>
              <a:t> </a:t>
            </a:r>
            <a:r>
              <a:rPr lang="de-DE" altLang="zh-CN" sz="1800" dirty="0" err="1" smtClean="0"/>
              <a:t>burden</a:t>
            </a:r>
            <a:r>
              <a:rPr lang="de-DE" altLang="zh-CN" sz="1800" dirty="0"/>
              <a:t> </a:t>
            </a:r>
            <a:r>
              <a:rPr lang="de-DE" altLang="zh-CN" sz="1800" dirty="0" err="1" smtClean="0"/>
              <a:t>thanks</a:t>
            </a:r>
            <a:r>
              <a:rPr lang="de-DE" altLang="zh-CN" sz="1800" dirty="0" smtClean="0"/>
              <a:t> </a:t>
            </a:r>
            <a:r>
              <a:rPr lang="de-DE" altLang="zh-CN" sz="1800" dirty="0"/>
              <a:t>to the local data processing and </a:t>
            </a:r>
            <a:r>
              <a:rPr lang="de-DE" altLang="zh-CN" sz="1800" dirty="0" smtClean="0"/>
              <a:t>control</a:t>
            </a:r>
          </a:p>
          <a:p>
            <a:pPr lvl="1"/>
            <a:r>
              <a:rPr lang="de-DE" altLang="zh-CN" sz="1800" dirty="0" smtClean="0"/>
              <a:t>Maintaining </a:t>
            </a:r>
            <a:r>
              <a:rPr lang="de-DE" altLang="zh-CN" sz="1800" dirty="0"/>
              <a:t>the possibility to </a:t>
            </a:r>
            <a:r>
              <a:rPr lang="de-DE" altLang="zh-CN" sz="1800" dirty="0" smtClean="0"/>
              <a:t>coordinate </a:t>
            </a:r>
            <a:r>
              <a:rPr lang="de-DE" altLang="zh-CN" sz="1800" dirty="0"/>
              <a:t>the automation in a hierarchical way </a:t>
            </a:r>
          </a:p>
          <a:p>
            <a:pPr lvl="1"/>
            <a:r>
              <a:rPr lang="de-DE" altLang="zh-CN" sz="1800" dirty="0" smtClean="0">
                <a:solidFill>
                  <a:srgbClr val="FF0000"/>
                </a:solidFill>
              </a:rPr>
              <a:t>A </a:t>
            </a:r>
            <a:r>
              <a:rPr lang="de-DE" altLang="zh-CN" sz="1800" dirty="0">
                <a:solidFill>
                  <a:srgbClr val="FF0000"/>
                </a:solidFill>
              </a:rPr>
              <a:t>proper coordination among the SAUs and with the DMS </a:t>
            </a:r>
            <a:r>
              <a:rPr lang="de-DE" altLang="zh-CN" sz="1800" dirty="0" smtClean="0"/>
              <a:t>guarantees </a:t>
            </a:r>
            <a:r>
              <a:rPr lang="de-DE" altLang="zh-CN" sz="1800" dirty="0"/>
              <a:t>effective monitoring and control functionalities within shorter time frames than CA approaches and with </a:t>
            </a:r>
            <a:r>
              <a:rPr lang="de-DE" altLang="zh-CN" sz="1800" dirty="0" smtClean="0"/>
              <a:t>high</a:t>
            </a:r>
            <a:r>
              <a:rPr lang="en-US" altLang="zh-CN" sz="1800" dirty="0" err="1" smtClean="0"/>
              <a:t>er</a:t>
            </a:r>
            <a:r>
              <a:rPr lang="en-US" altLang="zh-CN" sz="1800" dirty="0" smtClean="0"/>
              <a:t> efficiency</a:t>
            </a:r>
            <a:r>
              <a:rPr lang="de-DE" altLang="zh-CN" sz="1800" dirty="0" smtClean="0"/>
              <a:t> </a:t>
            </a:r>
            <a:r>
              <a:rPr lang="de-DE" altLang="zh-CN" sz="1800" dirty="0" err="1" smtClean="0"/>
              <a:t>than</a:t>
            </a:r>
            <a:r>
              <a:rPr lang="de-DE" altLang="zh-CN" sz="1800" dirty="0" smtClean="0"/>
              <a:t> </a:t>
            </a:r>
            <a:r>
              <a:rPr lang="de-DE" altLang="zh-CN" sz="1800" dirty="0"/>
              <a:t>the fully distributed architectures. </a:t>
            </a:r>
          </a:p>
        </p:txBody>
      </p:sp>
    </p:spTree>
    <p:extLst>
      <p:ext uri="{BB962C8B-B14F-4D97-AF65-F5344CB8AC3E}">
        <p14:creationId xmlns:p14="http://schemas.microsoft.com/office/powerpoint/2010/main" val="15886544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Performance analysis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>Dependability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198383" y="5080000"/>
            <a:ext cx="8359464" cy="1289538"/>
          </a:xfrm>
        </p:spPr>
        <p:txBody>
          <a:bodyPr/>
          <a:lstStyle/>
          <a:p>
            <a:pPr marL="342900" indent="-342900">
              <a:buFont typeface="Wingdings" charset="2"/>
              <a:buChar char="n"/>
            </a:pPr>
            <a:r>
              <a:rPr lang="en-US" altLang="zh-CN" sz="2000" dirty="0"/>
              <a:t>For simplicity, in this section, we first assume one substation network equipped with </a:t>
            </a:r>
            <a:r>
              <a:rPr lang="en-US" altLang="zh-CN" sz="2000" dirty="0">
                <a:solidFill>
                  <a:srgbClr val="FF0000"/>
                </a:solidFill>
              </a:rPr>
              <a:t>only one S</a:t>
            </a:r>
            <a:r>
              <a:rPr lang="en-US" altLang="zh-CN" sz="2000" dirty="0" smtClean="0">
                <a:solidFill>
                  <a:srgbClr val="FF0000"/>
                </a:solidFill>
              </a:rPr>
              <a:t>ensor</a:t>
            </a:r>
            <a:r>
              <a:rPr lang="en-US" altLang="zh-CN" sz="2000" dirty="0">
                <a:solidFill>
                  <a:srgbClr val="FF0000"/>
                </a:solidFill>
              </a:rPr>
              <a:t>,  one IED, one PSAU, </a:t>
            </a:r>
            <a:r>
              <a:rPr lang="en-US" altLang="zh-CN" sz="2000" dirty="0" smtClean="0"/>
              <a:t>and</a:t>
            </a:r>
            <a:r>
              <a:rPr lang="en-US" altLang="zh-CN" sz="2000" dirty="0" smtClean="0">
                <a:solidFill>
                  <a:srgbClr val="FF0000"/>
                </a:solidFill>
              </a:rPr>
              <a:t> </a:t>
            </a:r>
            <a:r>
              <a:rPr lang="en-US" altLang="zh-CN" sz="2000" dirty="0">
                <a:solidFill>
                  <a:srgbClr val="FF0000"/>
                </a:solidFill>
              </a:rPr>
              <a:t>one DMS </a:t>
            </a:r>
            <a:r>
              <a:rPr lang="en-US" altLang="zh-CN" sz="2000" dirty="0"/>
              <a:t>server to demonstrate the dependability evaluation procedures</a:t>
            </a:r>
            <a:r>
              <a:rPr lang="en-US" altLang="zh-CN" sz="2000" dirty="0" smtClean="0"/>
              <a:t>.</a:t>
            </a:r>
          </a:p>
          <a:p>
            <a:pPr marL="342900" indent="-342900">
              <a:buFont typeface="Wingdings" charset="2"/>
              <a:buChar char="n"/>
            </a:pPr>
            <a:r>
              <a:rPr lang="en-US" sz="2000" dirty="0" smtClean="0"/>
              <a:t>T</a:t>
            </a:r>
            <a:r>
              <a:rPr lang="en-US" altLang="zh-CN" sz="2000" dirty="0" smtClean="0"/>
              <a:t>hen discuss several approaches to improve the dependability</a:t>
            </a:r>
            <a:endParaRPr lang="de-DE" sz="20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2261" y="898769"/>
            <a:ext cx="5625124" cy="4115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2824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65442" y="144000"/>
            <a:ext cx="8568000" cy="543600"/>
          </a:xfrm>
        </p:spPr>
        <p:txBody>
          <a:bodyPr/>
          <a:lstStyle/>
          <a:p>
            <a:r>
              <a:rPr lang="en-US" altLang="zh-CN" dirty="0" smtClean="0"/>
              <a:t>Performance</a:t>
            </a:r>
            <a:r>
              <a:rPr lang="de-DE" altLang="zh-CN" dirty="0" smtClean="0"/>
              <a:t> </a:t>
            </a:r>
            <a:r>
              <a:rPr lang="en-US" altLang="zh-CN" dirty="0" smtClean="0"/>
              <a:t>analysis</a:t>
            </a:r>
            <a:br>
              <a:rPr lang="en-US" altLang="zh-CN" dirty="0" smtClean="0"/>
            </a:br>
            <a:r>
              <a:rPr lang="en-US" altLang="zh-CN" dirty="0" smtClean="0"/>
              <a:t>S</a:t>
            </a:r>
            <a:r>
              <a:rPr lang="en-US" altLang="zh-CN" dirty="0" smtClean="0"/>
              <a:t>etting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413306" y="742462"/>
            <a:ext cx="8359464" cy="3595076"/>
          </a:xfrm>
        </p:spPr>
        <p:txBody>
          <a:bodyPr/>
          <a:lstStyle/>
          <a:p>
            <a:pPr marL="342900" indent="-342900">
              <a:buFont typeface="Wingdings" charset="2"/>
              <a:buChar char="n"/>
            </a:pPr>
            <a:r>
              <a:rPr lang="de-DE" altLang="zh-CN" sz="2200" dirty="0" smtClean="0"/>
              <a:t>We separate </a:t>
            </a:r>
            <a:r>
              <a:rPr lang="en-US" altLang="zh-CN" sz="2200" dirty="0" smtClean="0">
                <a:solidFill>
                  <a:srgbClr val="FF0000"/>
                </a:solidFill>
              </a:rPr>
              <a:t> </a:t>
            </a:r>
            <a:r>
              <a:rPr lang="en-US" altLang="zh-CN" sz="2200" dirty="0"/>
              <a:t>Sensor, </a:t>
            </a:r>
            <a:r>
              <a:rPr lang="en-US" altLang="zh-CN" sz="2200" dirty="0" smtClean="0"/>
              <a:t> IED</a:t>
            </a:r>
            <a:r>
              <a:rPr lang="de-DE" altLang="zh-CN" sz="2200" dirty="0" smtClean="0"/>
              <a:t>, PSAU </a:t>
            </a:r>
            <a:r>
              <a:rPr lang="en-US" altLang="zh-CN" sz="2200" dirty="0" smtClean="0"/>
              <a:t>and</a:t>
            </a:r>
            <a:r>
              <a:rPr lang="en-US" altLang="zh-CN" sz="2200" dirty="0" smtClean="0">
                <a:solidFill>
                  <a:srgbClr val="FF0000"/>
                </a:solidFill>
              </a:rPr>
              <a:t> </a:t>
            </a:r>
            <a:r>
              <a:rPr lang="en-US" altLang="zh-CN" sz="2200" dirty="0" smtClean="0">
                <a:solidFill>
                  <a:srgbClr val="000000"/>
                </a:solidFill>
              </a:rPr>
              <a:t>DMS</a:t>
            </a:r>
            <a:r>
              <a:rPr lang="en-US" altLang="zh-CN" sz="2200" dirty="0" smtClean="0">
                <a:solidFill>
                  <a:srgbClr val="FF0000"/>
                </a:solidFill>
              </a:rPr>
              <a:t> </a:t>
            </a:r>
            <a:r>
              <a:rPr lang="de-DE" altLang="zh-CN" sz="2200" dirty="0" smtClean="0"/>
              <a:t>into </a:t>
            </a:r>
            <a:r>
              <a:rPr lang="de-DE" altLang="zh-CN" sz="2200" dirty="0"/>
              <a:t>two states : normal operating mode (on) and </a:t>
            </a:r>
            <a:r>
              <a:rPr lang="de-DE" altLang="zh-CN" sz="2200" dirty="0" smtClean="0"/>
              <a:t>failing </a:t>
            </a:r>
            <a:r>
              <a:rPr lang="de-DE" altLang="zh-CN" sz="2200" dirty="0"/>
              <a:t>down mode (down)</a:t>
            </a:r>
            <a:r>
              <a:rPr lang="de-DE" altLang="zh-CN" sz="2200" dirty="0" smtClean="0"/>
              <a:t>.</a:t>
            </a:r>
          </a:p>
          <a:p>
            <a:pPr marL="342900" indent="-342900">
              <a:buFont typeface="Wingdings" charset="2"/>
              <a:buChar char="n"/>
            </a:pPr>
            <a:r>
              <a:rPr lang="de-DE" altLang="zh-CN" sz="2200" dirty="0" smtClean="0"/>
              <a:t>Here </a:t>
            </a:r>
            <a:r>
              <a:rPr lang="de-DE" altLang="zh-CN" sz="2200" dirty="0"/>
              <a:t>are 8 places corresponding to different states in STPN: Sensor_on, Sensor_down, IED_on, IED_down, PSAU_on, PSAU_down, DMS_on, DMS_down</a:t>
            </a:r>
            <a:r>
              <a:rPr lang="de-DE" altLang="zh-CN" sz="2200" dirty="0" smtClean="0"/>
              <a:t>.</a:t>
            </a:r>
          </a:p>
          <a:p>
            <a:pPr marL="342900" indent="-342900">
              <a:buFont typeface="Wingdings" charset="2"/>
              <a:buChar char="n"/>
            </a:pPr>
            <a:r>
              <a:rPr lang="de-DE" altLang="zh-CN" sz="2200" dirty="0" smtClean="0"/>
              <a:t>T</a:t>
            </a:r>
            <a:r>
              <a:rPr lang="en-US" altLang="zh-CN" sz="2200" dirty="0" err="1" smtClean="0"/>
              <a:t>hree</a:t>
            </a:r>
            <a:r>
              <a:rPr lang="en-US" altLang="zh-CN" sz="2200" dirty="0" smtClean="0"/>
              <a:t> </a:t>
            </a:r>
            <a:r>
              <a:rPr lang="en-US" altLang="zh-CN" sz="2200" dirty="0"/>
              <a:t>common ways for destroying the components: communication link failure, device physically breakdown and data corruption, which are separately denoted by transitions </a:t>
            </a:r>
            <a:r>
              <a:rPr lang="en-US" altLang="zh-CN" sz="2200" dirty="0" smtClean="0"/>
              <a:t>T</a:t>
            </a:r>
            <a:r>
              <a:rPr lang="en-US" altLang="zh-CN" sz="2200" baseline="-25000" dirty="0" smtClean="0"/>
              <a:t>CLF</a:t>
            </a:r>
            <a:r>
              <a:rPr lang="en-US" altLang="zh-CN" sz="2200" dirty="0" smtClean="0"/>
              <a:t>,T</a:t>
            </a:r>
            <a:r>
              <a:rPr lang="en-US" altLang="zh-CN" sz="2200" baseline="-25000" dirty="0" smtClean="0"/>
              <a:t>DC</a:t>
            </a:r>
            <a:r>
              <a:rPr lang="en-US" altLang="zh-CN" sz="2200" dirty="0" smtClean="0"/>
              <a:t>,T</a:t>
            </a:r>
            <a:r>
              <a:rPr lang="en-US" altLang="zh-CN" sz="2200" baseline="-25000" dirty="0" smtClean="0"/>
              <a:t>DPB</a:t>
            </a:r>
            <a:r>
              <a:rPr lang="en-US" altLang="zh-CN" sz="2200" dirty="0" smtClean="0"/>
              <a:t>.PSAU </a:t>
            </a:r>
            <a:r>
              <a:rPr lang="en-US" altLang="zh-CN" sz="2200" dirty="0"/>
              <a:t>has a particular cause of failure</a:t>
            </a:r>
            <a:r>
              <a:rPr lang="zh-CN" altLang="en-US" sz="2200" dirty="0"/>
              <a:t>：</a:t>
            </a:r>
            <a:r>
              <a:rPr lang="en-US" altLang="zh-CN" sz="2200" dirty="0"/>
              <a:t>database hacked denoted by </a:t>
            </a:r>
            <a:r>
              <a:rPr lang="en-US" altLang="zh-CN" sz="2200" dirty="0" smtClean="0"/>
              <a:t>T</a:t>
            </a:r>
            <a:r>
              <a:rPr lang="en-US" altLang="zh-CN" sz="2200" baseline="-25000" dirty="0" smtClean="0"/>
              <a:t>DH.</a:t>
            </a:r>
            <a:endParaRPr lang="de-DE" sz="22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5319" y="4181231"/>
            <a:ext cx="5881280" cy="173497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516924" y="5959231"/>
            <a:ext cx="2444692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CN" sz="1400" dirty="0"/>
              <a:t>The Firing Rates of Transitions </a:t>
            </a:r>
            <a:endParaRPr kumimoji="1" lang="zh-CN" altLang="en-US" sz="1400" dirty="0" smtClean="0"/>
          </a:p>
        </p:txBody>
      </p:sp>
    </p:spTree>
    <p:extLst>
      <p:ext uri="{BB962C8B-B14F-4D97-AF65-F5344CB8AC3E}">
        <p14:creationId xmlns:p14="http://schemas.microsoft.com/office/powerpoint/2010/main" val="31948776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07539" y="144000"/>
            <a:ext cx="8568000" cy="543600"/>
          </a:xfrm>
        </p:spPr>
        <p:txBody>
          <a:bodyPr/>
          <a:lstStyle/>
          <a:p>
            <a:r>
              <a:rPr lang="en-US" altLang="zh-CN" sz="2800" dirty="0"/>
              <a:t>Motivation</a:t>
            </a:r>
            <a:endParaRPr lang="de-DE" sz="2800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6"/>
          </p:nvPr>
        </p:nvSpPr>
        <p:spPr>
          <a:xfrm>
            <a:off x="131029" y="1465384"/>
            <a:ext cx="9012971" cy="2110154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2000" dirty="0"/>
              <a:t>Instantaneous change in state </a:t>
            </a:r>
            <a:r>
              <a:rPr lang="en-US" altLang="zh-CN" sz="2000" dirty="0" smtClean="0"/>
              <a:t>quantities</a:t>
            </a:r>
            <a:endParaRPr lang="en-US" altLang="zh-CN" sz="2000" dirty="0"/>
          </a:p>
          <a:p>
            <a:pPr marL="0" indent="0">
              <a:buNone/>
            </a:pPr>
            <a:r>
              <a:rPr lang="en-US" altLang="zh-CN" sz="2000" dirty="0"/>
              <a:t>V</a:t>
            </a:r>
            <a:r>
              <a:rPr lang="en-US" altLang="zh-CN" sz="2000" dirty="0" smtClean="0"/>
              <a:t>olatility </a:t>
            </a:r>
            <a:r>
              <a:rPr lang="en-US" altLang="zh-CN" sz="2000" dirty="0"/>
              <a:t>and </a:t>
            </a:r>
            <a:r>
              <a:rPr lang="en-US" altLang="zh-CN" sz="2000" dirty="0" smtClean="0"/>
              <a:t>randomness of new energy          </a:t>
            </a:r>
            <a:r>
              <a:rPr lang="en-US" altLang="zh-CN" sz="2000" dirty="0" smtClean="0">
                <a:solidFill>
                  <a:prstClr val="black"/>
                </a:solidFill>
              </a:rPr>
              <a:t>The </a:t>
            </a:r>
            <a:r>
              <a:rPr lang="en-US" altLang="zh-CN" sz="2000" dirty="0">
                <a:solidFill>
                  <a:prstClr val="black"/>
                </a:solidFill>
              </a:rPr>
              <a:t>difficulty of control </a:t>
            </a:r>
            <a:r>
              <a:rPr lang="en-US" altLang="zh-CN" sz="2000" dirty="0" smtClean="0">
                <a:solidFill>
                  <a:prstClr val="black"/>
                </a:solidFill>
              </a:rPr>
              <a:t>increases</a:t>
            </a:r>
            <a:endParaRPr lang="en-US" altLang="zh-CN" sz="2000" dirty="0"/>
          </a:p>
          <a:p>
            <a:pPr marL="0" indent="0">
              <a:buNone/>
            </a:pPr>
            <a:r>
              <a:rPr lang="en-US" altLang="zh-CN" sz="2000" dirty="0"/>
              <a:t>Active adjustment on the </a:t>
            </a:r>
            <a:r>
              <a:rPr lang="en-US" altLang="zh-CN" sz="2000" dirty="0" smtClean="0"/>
              <a:t>demand </a:t>
            </a:r>
            <a:r>
              <a:rPr lang="en-US" altLang="zh-CN" sz="2000" dirty="0"/>
              <a:t>side</a:t>
            </a:r>
          </a:p>
          <a:p>
            <a:pPr marL="0" indent="0">
              <a:buNone/>
            </a:pPr>
            <a:endParaRPr lang="en-US" altLang="zh-CN" sz="2000" dirty="0"/>
          </a:p>
          <a:p>
            <a:pPr marL="0" indent="0">
              <a:buNone/>
            </a:pPr>
            <a:r>
              <a:rPr lang="en-US" altLang="zh-CN" sz="2000" dirty="0" smtClean="0">
                <a:solidFill>
                  <a:prstClr val="black"/>
                </a:solidFill>
              </a:rPr>
              <a:t>                 Higher </a:t>
            </a:r>
            <a:r>
              <a:rPr lang="en-US" altLang="zh-CN" sz="2000" dirty="0">
                <a:solidFill>
                  <a:prstClr val="black"/>
                </a:solidFill>
              </a:rPr>
              <a:t>penetration of  </a:t>
            </a:r>
            <a:r>
              <a:rPr lang="en-US" altLang="zh-CN" sz="2000" dirty="0" smtClean="0">
                <a:solidFill>
                  <a:prstClr val="black"/>
                </a:solidFill>
              </a:rPr>
              <a:t>DGs              </a:t>
            </a:r>
            <a:r>
              <a:rPr lang="en-US" altLang="zh-CN" sz="2000" dirty="0" smtClean="0"/>
              <a:t>The </a:t>
            </a:r>
            <a:r>
              <a:rPr lang="en-US" altLang="zh-CN" sz="2000" dirty="0"/>
              <a:t>number of controls increases</a:t>
            </a:r>
          </a:p>
          <a:p>
            <a:pPr marL="0" indent="0">
              <a:buNone/>
            </a:pPr>
            <a:endParaRPr lang="en-US" altLang="zh-CN" sz="2000" dirty="0"/>
          </a:p>
        </p:txBody>
      </p:sp>
      <p:sp>
        <p:nvSpPr>
          <p:cNvPr id="4" name="右大括号 3"/>
          <p:cNvSpPr/>
          <p:nvPr/>
        </p:nvSpPr>
        <p:spPr>
          <a:xfrm>
            <a:off x="4767385" y="1543538"/>
            <a:ext cx="390768" cy="976923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5373077" y="2715846"/>
            <a:ext cx="0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kumimoji="1" lang="zh-CN" altLang="en-US" sz="1400" dirty="0" smtClean="0"/>
          </a:p>
        </p:txBody>
      </p:sp>
      <p:sp>
        <p:nvSpPr>
          <p:cNvPr id="7" name="文本框 6"/>
          <p:cNvSpPr txBox="1"/>
          <p:nvPr/>
        </p:nvSpPr>
        <p:spPr>
          <a:xfrm>
            <a:off x="3651833" y="4943230"/>
            <a:ext cx="4026783" cy="80021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endParaRPr lang="en-US" altLang="zh-CN" dirty="0">
              <a:solidFill>
                <a:prstClr val="black"/>
              </a:solidFill>
            </a:endParaRPr>
          </a:p>
          <a:p>
            <a:r>
              <a:rPr lang="en-US" altLang="zh-CN" sz="2000" dirty="0" smtClean="0">
                <a:solidFill>
                  <a:prstClr val="black"/>
                </a:solidFill>
              </a:rPr>
              <a:t>   </a:t>
            </a:r>
            <a:endParaRPr lang="en-US" altLang="zh-CN" sz="1400" dirty="0">
              <a:solidFill>
                <a:prstClr val="black"/>
              </a:solidFill>
            </a:endParaRPr>
          </a:p>
          <a:p>
            <a:endParaRPr kumimoji="1" lang="zh-CN" altLang="en-US" sz="1400" dirty="0" smtClean="0"/>
          </a:p>
        </p:txBody>
      </p:sp>
      <p:cxnSp>
        <p:nvCxnSpPr>
          <p:cNvPr id="11" name="直线箭头连接符 10"/>
          <p:cNvCxnSpPr/>
          <p:nvPr/>
        </p:nvCxnSpPr>
        <p:spPr>
          <a:xfrm>
            <a:off x="5001845" y="2032000"/>
            <a:ext cx="33215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直线箭头连接符 26"/>
          <p:cNvCxnSpPr/>
          <p:nvPr/>
        </p:nvCxnSpPr>
        <p:spPr>
          <a:xfrm>
            <a:off x="4997937" y="3141785"/>
            <a:ext cx="33215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文本框 30"/>
          <p:cNvSpPr txBox="1"/>
          <p:nvPr/>
        </p:nvSpPr>
        <p:spPr>
          <a:xfrm>
            <a:off x="547077" y="4415693"/>
            <a:ext cx="8596923" cy="132343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2400" strike="sngStrike" dirty="0" smtClean="0"/>
              <a:t>Centralized </a:t>
            </a:r>
            <a:r>
              <a:rPr lang="en-US" altLang="zh-CN" sz="2400" strike="sngStrike" dirty="0"/>
              <a:t>control</a:t>
            </a:r>
            <a:r>
              <a:rPr lang="en-US" altLang="zh-CN" sz="2400" dirty="0"/>
              <a:t> </a:t>
            </a:r>
            <a:r>
              <a:rPr lang="en-US" altLang="zh-CN" sz="2400" dirty="0" smtClean="0"/>
              <a:t>                   Hierarchical control</a:t>
            </a:r>
          </a:p>
          <a:p>
            <a:r>
              <a:rPr lang="en-US" altLang="zh-CN" sz="2400" dirty="0"/>
              <a:t> </a:t>
            </a:r>
            <a:r>
              <a:rPr lang="en-US" altLang="zh-CN" sz="2400" dirty="0" smtClean="0"/>
              <a:t>                                                 Decentralized automation unit</a:t>
            </a:r>
          </a:p>
          <a:p>
            <a:r>
              <a:rPr lang="en-US" altLang="zh-CN" sz="2400" dirty="0"/>
              <a:t> </a:t>
            </a:r>
            <a:r>
              <a:rPr lang="en-US" altLang="zh-CN" sz="2400" dirty="0" smtClean="0"/>
              <a:t>                                                 (Substation </a:t>
            </a:r>
            <a:r>
              <a:rPr lang="en-US" altLang="zh-CN" sz="2400" dirty="0"/>
              <a:t>A</a:t>
            </a:r>
            <a:r>
              <a:rPr lang="en-US" altLang="zh-CN" sz="2400" dirty="0" smtClean="0"/>
              <a:t>utomation </a:t>
            </a:r>
            <a:r>
              <a:rPr lang="en-US" altLang="zh-CN" sz="2400" dirty="0"/>
              <a:t>U</a:t>
            </a:r>
            <a:r>
              <a:rPr lang="en-US" altLang="zh-CN" sz="2400" dirty="0" smtClean="0"/>
              <a:t>nits) </a:t>
            </a:r>
            <a:endParaRPr lang="en-US" altLang="zh-CN" sz="2400" dirty="0"/>
          </a:p>
          <a:p>
            <a:endParaRPr kumimoji="1" lang="zh-CN" altLang="en-US" sz="1400" dirty="0" smtClean="0"/>
          </a:p>
        </p:txBody>
      </p:sp>
      <p:sp>
        <p:nvSpPr>
          <p:cNvPr id="33" name="燕尾形箭头 32"/>
          <p:cNvSpPr/>
          <p:nvPr/>
        </p:nvSpPr>
        <p:spPr>
          <a:xfrm>
            <a:off x="3575539" y="4474307"/>
            <a:ext cx="840154" cy="273539"/>
          </a:xfrm>
          <a:prstGeom prst="notched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862883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71230" y="183077"/>
            <a:ext cx="8406615" cy="543600"/>
          </a:xfrm>
        </p:spPr>
        <p:txBody>
          <a:bodyPr/>
          <a:lstStyle/>
          <a:p>
            <a:r>
              <a:rPr lang="en-US" altLang="zh-CN" dirty="0"/>
              <a:t>Performance </a:t>
            </a:r>
            <a:r>
              <a:rPr lang="en-US" altLang="zh-CN" dirty="0" smtClean="0"/>
              <a:t>analysis</a:t>
            </a:r>
            <a:br>
              <a:rPr lang="en-US" altLang="zh-CN" dirty="0" smtClean="0"/>
            </a:br>
            <a:r>
              <a:rPr lang="en-US" altLang="zh-CN" dirty="0" smtClean="0"/>
              <a:t>Calculation </a:t>
            </a:r>
            <a:r>
              <a:rPr lang="en-US" altLang="zh-CN" dirty="0"/>
              <a:t>method of </a:t>
            </a:r>
            <a:r>
              <a:rPr lang="en-US" altLang="zh-CN" dirty="0" smtClean="0"/>
              <a:t>dependability</a:t>
            </a:r>
            <a:endParaRPr lang="de-DE" sz="2800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6"/>
          </p:nvPr>
        </p:nvSpPr>
        <p:spPr>
          <a:xfrm>
            <a:off x="287338" y="871200"/>
            <a:ext cx="8290047" cy="5342032"/>
          </a:xfrm>
        </p:spPr>
        <p:txBody>
          <a:bodyPr/>
          <a:lstStyle/>
          <a:p>
            <a:r>
              <a:rPr lang="en-US" altLang="zh-CN" sz="2000" dirty="0" smtClean="0"/>
              <a:t> </a:t>
            </a:r>
            <a:r>
              <a:rPr lang="en-US" altLang="zh-CN" sz="2000" dirty="0"/>
              <a:t>C</a:t>
            </a:r>
            <a:r>
              <a:rPr lang="en-US" altLang="zh-CN" sz="2000" dirty="0" smtClean="0"/>
              <a:t>alculation </a:t>
            </a:r>
            <a:r>
              <a:rPr lang="en-US" altLang="zh-CN" sz="2000" dirty="0"/>
              <a:t>method of </a:t>
            </a:r>
            <a:r>
              <a:rPr lang="en-US" altLang="zh-CN" sz="2000" dirty="0" smtClean="0"/>
              <a:t>dependability for both </a:t>
            </a:r>
            <a:r>
              <a:rPr lang="en-US" altLang="zh-CN" sz="2000" dirty="0"/>
              <a:t>steady-state and transient </a:t>
            </a:r>
            <a:r>
              <a:rPr lang="en-US" altLang="zh-CN" sz="2000" dirty="0" smtClean="0"/>
              <a:t>aspects involves </a:t>
            </a:r>
            <a:r>
              <a:rPr lang="en-US" altLang="zh-CN" sz="2000" dirty="0"/>
              <a:t>two steps</a:t>
            </a:r>
            <a:r>
              <a:rPr lang="en-US" altLang="zh-CN" sz="2000" dirty="0" smtClean="0"/>
              <a:t>:</a:t>
            </a:r>
          </a:p>
          <a:p>
            <a:pPr lvl="1"/>
            <a:r>
              <a:rPr lang="en-US" altLang="zh-CN" sz="2000" dirty="0" smtClean="0"/>
              <a:t>the </a:t>
            </a:r>
            <a:r>
              <a:rPr lang="en-US" altLang="zh-CN" sz="2000" dirty="0"/>
              <a:t>analysis of the equivalent continuous time Markov </a:t>
            </a:r>
            <a:r>
              <a:rPr lang="en-US" altLang="zh-CN" sz="2000" dirty="0" smtClean="0"/>
              <a:t>chain </a:t>
            </a:r>
          </a:p>
          <a:p>
            <a:pPr lvl="1"/>
            <a:r>
              <a:rPr lang="en-US" altLang="zh-CN" sz="2000" dirty="0" smtClean="0"/>
              <a:t>and </a:t>
            </a:r>
            <a:r>
              <a:rPr lang="en-US" altLang="zh-CN" sz="2000" dirty="0"/>
              <a:t>the computation of </a:t>
            </a:r>
            <a:r>
              <a:rPr lang="en-US" altLang="zh-CN" sz="2000" dirty="0" smtClean="0"/>
              <a:t>dependability</a:t>
            </a:r>
          </a:p>
          <a:p>
            <a:pPr marL="216000" lvl="1" indent="-216000" defTabSz="216000">
              <a:buSzPct val="115000"/>
              <a:buFont typeface="Arial" panose="020B0604020202020204" pitchFamily="34" charset="0"/>
              <a:buChar char="■"/>
              <a:tabLst>
                <a:tab pos="216000" algn="l"/>
              </a:tabLst>
            </a:pPr>
            <a:r>
              <a:rPr lang="en-US" altLang="zh-CN" sz="2000" dirty="0"/>
              <a:t>There are two equivalent methods to compute the steady</a:t>
            </a:r>
            <a:r>
              <a:rPr lang="en-US" altLang="zh-CN" sz="2000" dirty="0" smtClean="0"/>
              <a:t>-state </a:t>
            </a:r>
            <a:r>
              <a:rPr lang="en-US" altLang="zh-CN" sz="2000" dirty="0"/>
              <a:t>probability of CTMC. </a:t>
            </a:r>
          </a:p>
          <a:p>
            <a:pPr marL="0" indent="0">
              <a:buNone/>
            </a:pPr>
            <a:endParaRPr lang="en-US" altLang="zh-CN" sz="2000" dirty="0"/>
          </a:p>
          <a:p>
            <a:endParaRPr lang="en-US" altLang="zh-CN" sz="2000" dirty="0" smtClean="0"/>
          </a:p>
          <a:p>
            <a:endParaRPr lang="en-US" altLang="zh-CN" sz="2000" dirty="0" smtClean="0"/>
          </a:p>
          <a:p>
            <a:endParaRPr lang="en-US" altLang="zh-CN" sz="2000" dirty="0"/>
          </a:p>
          <a:p>
            <a:endParaRPr lang="en-US" altLang="zh-CN" sz="2000" dirty="0" smtClean="0"/>
          </a:p>
          <a:p>
            <a:r>
              <a:rPr lang="en-US" altLang="zh-CN" sz="2000" dirty="0"/>
              <a:t>Specific mathematical calculations are very complex, fortunately </a:t>
            </a:r>
            <a:r>
              <a:rPr lang="en-US" altLang="zh-CN" sz="2000" dirty="0" smtClean="0"/>
              <a:t>ORIS's </a:t>
            </a:r>
            <a:r>
              <a:rPr lang="en-US" altLang="zh-CN" sz="2000" dirty="0"/>
              <a:t>own performance analysis </a:t>
            </a:r>
            <a:r>
              <a:rPr lang="en-US" altLang="zh-CN" sz="2000" dirty="0" smtClean="0"/>
              <a:t>tools can </a:t>
            </a:r>
            <a:r>
              <a:rPr lang="en-US" altLang="zh-CN" sz="2000" dirty="0"/>
              <a:t>quickly obtain </a:t>
            </a:r>
            <a:r>
              <a:rPr lang="en-US" altLang="zh-CN" sz="2000" dirty="0" smtClean="0"/>
              <a:t>analysis results (steady</a:t>
            </a:r>
            <a:r>
              <a:rPr lang="en-US" altLang="zh-CN" sz="2000" dirty="0"/>
              <a:t>-state </a:t>
            </a:r>
            <a:r>
              <a:rPr lang="en-US" altLang="zh-CN" sz="2000" dirty="0" smtClean="0"/>
              <a:t>failure probability</a:t>
            </a:r>
            <a:r>
              <a:rPr lang="en-US" altLang="zh-CN" sz="2000" dirty="0"/>
              <a:t>) both in data and graph.</a:t>
            </a:r>
            <a:endParaRPr lang="en-US" altLang="zh-CN" sz="2000" dirty="0" smtClean="0"/>
          </a:p>
          <a:p>
            <a:pPr marL="0" indent="0">
              <a:buNone/>
            </a:pPr>
            <a:r>
              <a:rPr lang="en-US" altLang="zh-CN" sz="2400" dirty="0"/>
              <a:t>   </a:t>
            </a:r>
            <a:endParaRPr lang="de-DE" altLang="zh-CN" sz="2400" dirty="0"/>
          </a:p>
        </p:txBody>
      </p:sp>
      <p:pic>
        <p:nvPicPr>
          <p:cNvPr id="7" name="图片 6" descr="Snip20170714_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993" y="3077307"/>
            <a:ext cx="3581400" cy="1778000"/>
          </a:xfrm>
          <a:prstGeom prst="rect">
            <a:avLst/>
          </a:prstGeom>
        </p:spPr>
      </p:pic>
      <p:pic>
        <p:nvPicPr>
          <p:cNvPr id="8" name="图片 7" descr="Snip20170714_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8992" y="3008921"/>
            <a:ext cx="2731035" cy="932962"/>
          </a:xfrm>
          <a:prstGeom prst="rect">
            <a:avLst/>
          </a:prstGeom>
        </p:spPr>
      </p:pic>
      <p:pic>
        <p:nvPicPr>
          <p:cNvPr id="9" name="图片 8" descr="Snip20170714_8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1731" y="4193931"/>
            <a:ext cx="1651000" cy="482600"/>
          </a:xfrm>
          <a:prstGeom prst="rect">
            <a:avLst/>
          </a:prstGeom>
        </p:spPr>
      </p:pic>
      <p:pic>
        <p:nvPicPr>
          <p:cNvPr id="11" name="图片 10" descr="Snip20170714_10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3447" y="3106616"/>
            <a:ext cx="428585" cy="1660769"/>
          </a:xfrm>
          <a:prstGeom prst="rect">
            <a:avLst/>
          </a:prstGeom>
        </p:spPr>
      </p:pic>
      <p:pic>
        <p:nvPicPr>
          <p:cNvPr id="3" name="图片 2" descr="Snip20170804_1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7662" y="5233866"/>
            <a:ext cx="283699" cy="295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8684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71230" y="183077"/>
            <a:ext cx="8406615" cy="543600"/>
          </a:xfrm>
        </p:spPr>
        <p:txBody>
          <a:bodyPr/>
          <a:lstStyle/>
          <a:p>
            <a:r>
              <a:rPr lang="en-US" altLang="zh-CN" dirty="0"/>
              <a:t>Performance </a:t>
            </a:r>
            <a:r>
              <a:rPr lang="en-US" altLang="zh-CN" dirty="0" smtClean="0"/>
              <a:t>analysis</a:t>
            </a:r>
            <a:br>
              <a:rPr lang="en-US" altLang="zh-CN" dirty="0" smtClean="0"/>
            </a:br>
            <a:r>
              <a:rPr lang="en-US" altLang="zh-CN" dirty="0"/>
              <a:t>KPI: Key Performance Indicator</a:t>
            </a:r>
            <a:endParaRPr lang="de-DE" sz="2800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6"/>
          </p:nvPr>
        </p:nvSpPr>
        <p:spPr>
          <a:xfrm>
            <a:off x="287338" y="871200"/>
            <a:ext cx="8556573" cy="5342032"/>
          </a:xfrm>
        </p:spPr>
        <p:txBody>
          <a:bodyPr/>
          <a:lstStyle/>
          <a:p>
            <a:r>
              <a:rPr lang="en-US" altLang="zh-CN" sz="2000" dirty="0" smtClean="0"/>
              <a:t>1.Reliability</a:t>
            </a:r>
          </a:p>
          <a:p>
            <a:pPr lvl="1"/>
            <a:r>
              <a:rPr lang="en-US" altLang="zh-CN" sz="2000" dirty="0"/>
              <a:t>the </a:t>
            </a:r>
            <a:r>
              <a:rPr lang="en-US" altLang="zh-CN" sz="2000" dirty="0" smtClean="0"/>
              <a:t>capability of each component </a:t>
            </a:r>
            <a:r>
              <a:rPr lang="en-US" altLang="zh-CN" sz="2000" dirty="0"/>
              <a:t>to continuously provide services without failures.</a:t>
            </a:r>
          </a:p>
          <a:p>
            <a:pPr marL="216100" lvl="1" indent="0">
              <a:buNone/>
            </a:pPr>
            <a:endParaRPr lang="en-US" altLang="zh-CN" sz="2000" dirty="0"/>
          </a:p>
          <a:p>
            <a:endParaRPr lang="de-DE" altLang="zh-CN" sz="2000" dirty="0"/>
          </a:p>
          <a:p>
            <a:pPr marL="0" indent="0">
              <a:buNone/>
            </a:pPr>
            <a:r>
              <a:rPr lang="de-DE" altLang="zh-CN" sz="2000" dirty="0" smtClean="0"/>
              <a:t>     </a:t>
            </a:r>
            <a:endParaRPr lang="en-US" altLang="zh-CN" sz="2000" dirty="0" smtClean="0"/>
          </a:p>
          <a:p>
            <a:endParaRPr lang="en-US" altLang="zh-CN" sz="2000" dirty="0"/>
          </a:p>
          <a:p>
            <a:pPr lvl="0">
              <a:buClr>
                <a:srgbClr val="DD402D"/>
              </a:buClr>
            </a:pPr>
            <a:r>
              <a:rPr lang="en-US" altLang="zh-CN" sz="2000" dirty="0" smtClean="0">
                <a:solidFill>
                  <a:prstClr val="black"/>
                </a:solidFill>
              </a:rPr>
              <a:t>2.A</a:t>
            </a:r>
            <a:r>
              <a:rPr lang="en-US" altLang="zh-CN" sz="2000" dirty="0" smtClean="0">
                <a:solidFill>
                  <a:prstClr val="black"/>
                </a:solidFill>
              </a:rPr>
              <a:t>vailability:</a:t>
            </a:r>
            <a:r>
              <a:rPr lang="en-US" altLang="zh-CN" sz="2000" dirty="0"/>
              <a:t> </a:t>
            </a:r>
            <a:endParaRPr lang="en-US" altLang="zh-CN" sz="2000" dirty="0" smtClean="0"/>
          </a:p>
          <a:p>
            <a:pPr lvl="1"/>
            <a:r>
              <a:rPr lang="en-US" altLang="zh-CN" sz="2000" dirty="0" smtClean="0"/>
              <a:t>the </a:t>
            </a:r>
            <a:r>
              <a:rPr lang="en-US" altLang="zh-CN" sz="2000" dirty="0" smtClean="0"/>
              <a:t>resilience</a:t>
            </a:r>
            <a:r>
              <a:rPr lang="en-US" altLang="zh-CN" sz="2000" dirty="0" smtClean="0"/>
              <a:t> of correct services for some critical components.</a:t>
            </a:r>
          </a:p>
          <a:p>
            <a:pPr marL="0" lvl="0" indent="0">
              <a:buClr>
                <a:srgbClr val="DD402D"/>
              </a:buClr>
              <a:buNone/>
            </a:pPr>
            <a:r>
              <a:rPr lang="en-US" altLang="zh-CN" sz="2400" dirty="0" smtClean="0"/>
              <a:t>   </a:t>
            </a:r>
            <a:endParaRPr lang="de-DE" altLang="zh-CN" sz="2400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299" y="1890236"/>
            <a:ext cx="6861071" cy="1285122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0087" y="4197088"/>
            <a:ext cx="7011039" cy="2076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3384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Protection approaches</a:t>
            </a:r>
            <a:br>
              <a:rPr lang="en-US" altLang="zh-CN" dirty="0"/>
            </a:br>
            <a:r>
              <a:rPr lang="en-US" altLang="zh-CN" dirty="0" smtClean="0"/>
              <a:t>R</a:t>
            </a:r>
            <a:r>
              <a:rPr lang="en-US" altLang="zh-CN" dirty="0" smtClean="0"/>
              <a:t>eliability</a:t>
            </a:r>
            <a:endParaRPr lang="en-US" altLang="zh-CN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269859" y="847116"/>
            <a:ext cx="8496233" cy="1739640"/>
          </a:xfrm>
        </p:spPr>
        <p:txBody>
          <a:bodyPr/>
          <a:lstStyle/>
          <a:p>
            <a:pPr marL="342900" indent="-342900">
              <a:buFont typeface="Wingdings" charset="2"/>
              <a:buChar char="n"/>
            </a:pPr>
            <a:r>
              <a:rPr lang="en-US" altLang="zh-CN" sz="2000" dirty="0" smtClean="0"/>
              <a:t>T</a:t>
            </a:r>
            <a:r>
              <a:rPr lang="en-US" altLang="zh-CN" sz="2000" dirty="0" smtClean="0"/>
              <a:t>he steady state reliability </a:t>
            </a:r>
            <a:r>
              <a:rPr lang="en-US" altLang="zh-CN" sz="2000" b="1" i="1" dirty="0" smtClean="0"/>
              <a:t>Rel</a:t>
            </a:r>
            <a:r>
              <a:rPr lang="en-US" altLang="zh-CN" sz="2000" dirty="0" smtClean="0"/>
              <a:t> is 0</a:t>
            </a:r>
            <a:r>
              <a:rPr lang="de-DE" altLang="zh-CN" sz="2000" dirty="0" smtClean="0"/>
              <a:t>, we only consider the transient </a:t>
            </a:r>
            <a:r>
              <a:rPr lang="en-US" altLang="zh-CN" sz="2000" dirty="0" smtClean="0"/>
              <a:t>reliability </a:t>
            </a:r>
            <a:r>
              <a:rPr lang="en-US" altLang="zh-CN" sz="2000" b="1" i="1" dirty="0" smtClean="0"/>
              <a:t>R</a:t>
            </a:r>
            <a:r>
              <a:rPr lang="de-DE" altLang="zh-CN" sz="2000" b="1" i="1" dirty="0" smtClean="0"/>
              <a:t>(t).</a:t>
            </a:r>
          </a:p>
          <a:p>
            <a:pPr marL="342900" indent="-342900">
              <a:buFont typeface="Wingdings" charset="2"/>
              <a:buChar char="n"/>
            </a:pPr>
            <a:endParaRPr lang="de-DE" altLang="zh-CN" sz="2000" b="1" i="1" dirty="0" smtClean="0"/>
          </a:p>
          <a:p>
            <a:pPr marL="342900" indent="-342900">
              <a:buFont typeface="Wingdings" charset="2"/>
              <a:buChar char="n"/>
            </a:pPr>
            <a:r>
              <a:rPr lang="de-DE" altLang="zh-CN" sz="2000" dirty="0" smtClean="0"/>
              <a:t>A</a:t>
            </a:r>
            <a:r>
              <a:rPr lang="en-US" altLang="zh-CN" sz="2000" dirty="0" smtClean="0"/>
              <a:t>s </a:t>
            </a:r>
            <a:r>
              <a:rPr lang="en-US" altLang="zh-CN" sz="2000" dirty="0" smtClean="0"/>
              <a:t>steady</a:t>
            </a:r>
            <a:r>
              <a:rPr lang="en-US" altLang="zh-CN" sz="2000" dirty="0"/>
              <a:t>-state failure </a:t>
            </a:r>
            <a:r>
              <a:rPr lang="en-US" altLang="zh-CN" sz="2000" dirty="0" smtClean="0"/>
              <a:t>probability </a:t>
            </a:r>
            <a:r>
              <a:rPr lang="en-US" altLang="zh-CN" sz="2000" dirty="0" smtClean="0"/>
              <a:t>is the rest of </a:t>
            </a:r>
            <a:r>
              <a:rPr lang="en-US" altLang="zh-CN" sz="2000" b="1" i="1" dirty="0" smtClean="0"/>
              <a:t>Ava</a:t>
            </a:r>
            <a:r>
              <a:rPr lang="de-DE" altLang="zh-CN" sz="2000" dirty="0"/>
              <a:t>,</a:t>
            </a:r>
            <a:r>
              <a:rPr lang="en-US" altLang="zh-CN" sz="2000" dirty="0" smtClean="0"/>
              <a:t>we only consider</a:t>
            </a:r>
            <a:endParaRPr lang="de-DE" altLang="zh-CN" sz="2000" b="1" i="1" dirty="0"/>
          </a:p>
          <a:p>
            <a:pPr marL="342900" indent="-342900">
              <a:buFont typeface="Wingdings" charset="2"/>
              <a:buChar char="n"/>
            </a:pPr>
            <a:endParaRPr lang="en-US" altLang="zh-CN" sz="2000" b="1" i="1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0469" y="2679691"/>
            <a:ext cx="4949393" cy="2912037"/>
          </a:xfrm>
          <a:prstGeom prst="rect">
            <a:avLst/>
          </a:prstGeom>
        </p:spPr>
      </p:pic>
      <p:pic>
        <p:nvPicPr>
          <p:cNvPr id="7" name="图片 6" descr="Snip20170804_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690" y="2104977"/>
            <a:ext cx="388158" cy="404332"/>
          </a:xfrm>
          <a:prstGeom prst="rect">
            <a:avLst/>
          </a:prstGeom>
        </p:spPr>
      </p:pic>
      <p:pic>
        <p:nvPicPr>
          <p:cNvPr id="8" name="图片 7" descr="Snip20170805_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580" y="2648712"/>
            <a:ext cx="5002051" cy="2943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1191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Protection approaches</a:t>
            </a:r>
            <a:br>
              <a:rPr lang="en-US" altLang="zh-CN" dirty="0"/>
            </a:br>
            <a:r>
              <a:rPr lang="en-US" altLang="zh-CN" dirty="0"/>
              <a:t>Availability</a:t>
            </a:r>
            <a:endParaRPr lang="en-US" altLang="zh-CN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393767" y="4611078"/>
            <a:ext cx="8496233" cy="1758460"/>
          </a:xfrm>
        </p:spPr>
        <p:txBody>
          <a:bodyPr/>
          <a:lstStyle/>
          <a:p>
            <a:pPr marL="342900" indent="-342900">
              <a:buFont typeface="Wingdings" charset="2"/>
              <a:buChar char="n"/>
            </a:pPr>
            <a:r>
              <a:rPr lang="en-US" altLang="zh-CN" sz="2000" dirty="0"/>
              <a:t>The number of failure use cases marked by blue can easily indicate the rise in reliability.</a:t>
            </a:r>
          </a:p>
          <a:p>
            <a:pPr marL="342900" indent="-342900">
              <a:buFont typeface="Wingdings" charset="2"/>
              <a:buChar char="n"/>
            </a:pPr>
            <a:r>
              <a:rPr lang="en-US" altLang="zh-CN" sz="2000" dirty="0"/>
              <a:t>J</a:t>
            </a:r>
            <a:r>
              <a:rPr lang="en-US" altLang="zh-CN" sz="2000" dirty="0" smtClean="0"/>
              <a:t>ust </a:t>
            </a:r>
            <a:r>
              <a:rPr lang="en-US" altLang="zh-CN" sz="2000" dirty="0"/>
              <a:t>an intuitive impression of all the data we can achieve from GSPN </a:t>
            </a:r>
            <a:r>
              <a:rPr lang="en-US" altLang="zh-CN" sz="2000" dirty="0" smtClean="0"/>
              <a:t>analysis </a:t>
            </a:r>
            <a:r>
              <a:rPr lang="en-US" altLang="zh-CN" sz="2000" dirty="0"/>
              <a:t>function , following we will present detailed comparative analysis corresponding to the specific model.</a:t>
            </a:r>
          </a:p>
          <a:p>
            <a:pPr marL="342900" indent="-342900">
              <a:buFont typeface="Wingdings" charset="2"/>
              <a:buChar char="n"/>
            </a:pPr>
            <a:endParaRPr lang="de-DE" sz="20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9614" y="845229"/>
            <a:ext cx="6526286" cy="167523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227" y="2774462"/>
            <a:ext cx="7133344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1656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Performance</a:t>
            </a:r>
            <a:r>
              <a:rPr lang="de-DE" altLang="zh-CN" dirty="0" smtClean="0"/>
              <a:t> </a:t>
            </a:r>
            <a:r>
              <a:rPr lang="en-US" altLang="zh-CN" dirty="0" smtClean="0"/>
              <a:t>analysis</a:t>
            </a:r>
            <a:br>
              <a:rPr lang="en-US" altLang="zh-CN" dirty="0" smtClean="0"/>
            </a:br>
            <a:r>
              <a:rPr lang="en-US" altLang="zh-CN" dirty="0" smtClean="0"/>
              <a:t>Centralized Automation(CA)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413306" y="742462"/>
            <a:ext cx="8359464" cy="742462"/>
          </a:xfrm>
        </p:spPr>
        <p:txBody>
          <a:bodyPr/>
          <a:lstStyle/>
          <a:p>
            <a:pPr marL="342900" indent="-342900">
              <a:buFont typeface="Wingdings" charset="2"/>
              <a:buChar char="n"/>
            </a:pPr>
            <a:r>
              <a:rPr lang="de-DE" altLang="zh-CN" sz="2000" dirty="0"/>
              <a:t>Centralized </a:t>
            </a:r>
            <a:r>
              <a:rPr lang="en-US" altLang="zh-CN" sz="2000" dirty="0" smtClean="0"/>
              <a:t>automation</a:t>
            </a:r>
            <a:r>
              <a:rPr lang="de-DE" altLang="zh-CN" sz="2000" dirty="0" smtClean="0"/>
              <a:t>(</a:t>
            </a:r>
            <a:r>
              <a:rPr lang="de-DE" altLang="zh-CN" sz="2000" dirty="0"/>
              <a:t>CA) architecture</a:t>
            </a:r>
            <a:endParaRPr lang="de-DE" altLang="zh-CN" sz="2000" dirty="0" smtClean="0"/>
          </a:p>
          <a:p>
            <a:pPr marL="342900" indent="-342900">
              <a:buFont typeface="Wingdings" charset="2"/>
              <a:buChar char="n"/>
            </a:pPr>
            <a:r>
              <a:rPr lang="en-US" altLang="zh-CN" sz="2000" dirty="0" smtClean="0">
                <a:solidFill>
                  <a:srgbClr val="FF0000"/>
                </a:solidFill>
              </a:rPr>
              <a:t>only </a:t>
            </a:r>
            <a:r>
              <a:rPr lang="en-US" altLang="zh-CN" sz="2000" dirty="0">
                <a:solidFill>
                  <a:srgbClr val="FF0000"/>
                </a:solidFill>
              </a:rPr>
              <a:t>one S</a:t>
            </a:r>
            <a:r>
              <a:rPr lang="en-US" altLang="zh-CN" sz="2000" dirty="0" smtClean="0">
                <a:solidFill>
                  <a:srgbClr val="FF0000"/>
                </a:solidFill>
              </a:rPr>
              <a:t>ensor</a:t>
            </a:r>
            <a:r>
              <a:rPr lang="en-US" altLang="zh-CN" sz="2000" dirty="0">
                <a:solidFill>
                  <a:srgbClr val="FF0000"/>
                </a:solidFill>
              </a:rPr>
              <a:t>,  one </a:t>
            </a:r>
            <a:r>
              <a:rPr lang="en-US" altLang="zh-CN" sz="2000" dirty="0" smtClean="0">
                <a:solidFill>
                  <a:srgbClr val="FF0000"/>
                </a:solidFill>
              </a:rPr>
              <a:t>IED </a:t>
            </a:r>
            <a:r>
              <a:rPr lang="en-US" altLang="zh-CN" sz="2000" dirty="0" smtClean="0"/>
              <a:t>and</a:t>
            </a:r>
            <a:r>
              <a:rPr lang="en-US" altLang="zh-CN" sz="2000" dirty="0" smtClean="0">
                <a:solidFill>
                  <a:srgbClr val="FF0000"/>
                </a:solidFill>
              </a:rPr>
              <a:t> </a:t>
            </a:r>
            <a:r>
              <a:rPr lang="en-US" altLang="zh-CN" sz="2000" dirty="0">
                <a:solidFill>
                  <a:srgbClr val="FF0000"/>
                </a:solidFill>
              </a:rPr>
              <a:t>one DMS </a:t>
            </a:r>
            <a:endParaRPr lang="de-DE" sz="20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008" y="1629866"/>
            <a:ext cx="6895740" cy="427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0241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Performance </a:t>
            </a:r>
            <a:r>
              <a:rPr lang="en-US" altLang="zh-CN" dirty="0" smtClean="0"/>
              <a:t>analysis</a:t>
            </a:r>
            <a:br>
              <a:rPr lang="en-US" altLang="zh-CN" dirty="0" smtClean="0"/>
            </a:br>
            <a:r>
              <a:rPr lang="de-DE" altLang="zh-CN" dirty="0" smtClean="0"/>
              <a:t>IDE4L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296075" y="801075"/>
            <a:ext cx="8359464" cy="742462"/>
          </a:xfrm>
        </p:spPr>
        <p:txBody>
          <a:bodyPr/>
          <a:lstStyle/>
          <a:p>
            <a:pPr marL="342900" indent="-342900">
              <a:buFont typeface="Wingdings" charset="2"/>
              <a:buChar char="n"/>
            </a:pPr>
            <a:r>
              <a:rPr lang="de-DE" altLang="zh-CN" sz="2000" dirty="0"/>
              <a:t>IDE4L </a:t>
            </a:r>
            <a:r>
              <a:rPr lang="de-DE" altLang="zh-CN" sz="2000" dirty="0" smtClean="0"/>
              <a:t>architecture</a:t>
            </a:r>
          </a:p>
          <a:p>
            <a:pPr marL="342900" indent="-342900">
              <a:buFont typeface="Wingdings" charset="2"/>
              <a:buChar char="n"/>
            </a:pPr>
            <a:r>
              <a:rPr lang="en-US" altLang="zh-CN" sz="2000" dirty="0" smtClean="0">
                <a:solidFill>
                  <a:srgbClr val="FF0000"/>
                </a:solidFill>
              </a:rPr>
              <a:t>only </a:t>
            </a:r>
            <a:r>
              <a:rPr lang="en-US" altLang="zh-CN" sz="2000" dirty="0">
                <a:solidFill>
                  <a:srgbClr val="FF0000"/>
                </a:solidFill>
              </a:rPr>
              <a:t>one </a:t>
            </a:r>
            <a:r>
              <a:rPr lang="en-US" altLang="zh-CN" sz="2000" dirty="0" smtClean="0">
                <a:solidFill>
                  <a:srgbClr val="FF0000"/>
                </a:solidFill>
              </a:rPr>
              <a:t>Sensor, one IED</a:t>
            </a:r>
            <a:r>
              <a:rPr lang="en-US" altLang="zh-CN" sz="2000" dirty="0">
                <a:solidFill>
                  <a:srgbClr val="FF0000"/>
                </a:solidFill>
              </a:rPr>
              <a:t>,</a:t>
            </a:r>
            <a:r>
              <a:rPr lang="en-US" altLang="zh-CN" sz="2000" dirty="0" smtClean="0">
                <a:solidFill>
                  <a:srgbClr val="FF0000"/>
                </a:solidFill>
              </a:rPr>
              <a:t> one PSAU </a:t>
            </a:r>
            <a:r>
              <a:rPr lang="en-US" altLang="zh-CN" sz="2000" dirty="0" smtClean="0"/>
              <a:t>and</a:t>
            </a:r>
            <a:r>
              <a:rPr lang="en-US" altLang="zh-CN" sz="2000" dirty="0" smtClean="0">
                <a:solidFill>
                  <a:srgbClr val="FF0000"/>
                </a:solidFill>
              </a:rPr>
              <a:t> </a:t>
            </a:r>
            <a:r>
              <a:rPr lang="en-US" altLang="zh-CN" sz="2000" dirty="0">
                <a:solidFill>
                  <a:srgbClr val="FF0000"/>
                </a:solidFill>
              </a:rPr>
              <a:t>one DMS </a:t>
            </a:r>
            <a:endParaRPr lang="de-DE" sz="20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068" y="1563494"/>
            <a:ext cx="7730525" cy="323475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850" y="4792996"/>
            <a:ext cx="6911529" cy="1419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0241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Protection approaches</a:t>
            </a:r>
            <a:br>
              <a:rPr lang="en-US" altLang="zh-CN" dirty="0" smtClean="0"/>
            </a:br>
            <a:r>
              <a:rPr lang="en-US" altLang="zh-CN" dirty="0" smtClean="0"/>
              <a:t>IED separation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296075" y="762000"/>
            <a:ext cx="8359464" cy="742462"/>
          </a:xfrm>
        </p:spPr>
        <p:txBody>
          <a:bodyPr/>
          <a:lstStyle/>
          <a:p>
            <a:pPr marL="342900" indent="-342900">
              <a:buFont typeface="Wingdings" charset="2"/>
              <a:buChar char="n"/>
            </a:pPr>
            <a:r>
              <a:rPr lang="de-DE" altLang="zh-CN" sz="2000" dirty="0"/>
              <a:t>IDE4L </a:t>
            </a:r>
            <a:r>
              <a:rPr lang="en-US" altLang="zh-CN" sz="2000" dirty="0"/>
              <a:t>a</a:t>
            </a:r>
            <a:r>
              <a:rPr lang="de-DE" altLang="zh-CN" sz="2000" dirty="0"/>
              <a:t>utomation </a:t>
            </a:r>
            <a:r>
              <a:rPr lang="en-US" altLang="zh-CN" sz="2000" dirty="0"/>
              <a:t>distribution </a:t>
            </a:r>
            <a:r>
              <a:rPr lang="de-DE" altLang="zh-CN" sz="2000" dirty="0" smtClean="0"/>
              <a:t>architecture with</a:t>
            </a:r>
            <a:r>
              <a:rPr lang="de-DE" altLang="zh-CN" sz="2000" dirty="0"/>
              <a:t> </a:t>
            </a:r>
            <a:r>
              <a:rPr lang="en-US" altLang="zh-CN" sz="2000" dirty="0" smtClean="0"/>
              <a:t>separated IEDs</a:t>
            </a:r>
            <a:endParaRPr lang="de-DE" altLang="zh-CN" sz="2000" dirty="0"/>
          </a:p>
          <a:p>
            <a:pPr marL="342900" indent="-342900">
              <a:buFont typeface="Wingdings" charset="2"/>
              <a:buChar char="n"/>
            </a:pPr>
            <a:r>
              <a:rPr lang="en-US" altLang="zh-CN" sz="2000" dirty="0" smtClean="0">
                <a:solidFill>
                  <a:srgbClr val="FF0000"/>
                </a:solidFill>
              </a:rPr>
              <a:t>one </a:t>
            </a:r>
            <a:r>
              <a:rPr lang="en-US" altLang="zh-CN" sz="2000" dirty="0">
                <a:solidFill>
                  <a:srgbClr val="FF0000"/>
                </a:solidFill>
              </a:rPr>
              <a:t>S</a:t>
            </a:r>
            <a:r>
              <a:rPr lang="en-US" altLang="zh-CN" sz="2000" dirty="0" smtClean="0">
                <a:solidFill>
                  <a:srgbClr val="FF0000"/>
                </a:solidFill>
              </a:rPr>
              <a:t>ensor</a:t>
            </a:r>
            <a:r>
              <a:rPr lang="en-US" altLang="zh-CN" sz="2000" dirty="0">
                <a:solidFill>
                  <a:srgbClr val="FF0000"/>
                </a:solidFill>
              </a:rPr>
              <a:t>,  </a:t>
            </a:r>
            <a:r>
              <a:rPr lang="en-US" altLang="zh-CN" sz="2000" dirty="0" smtClean="0">
                <a:solidFill>
                  <a:srgbClr val="FF0000"/>
                </a:solidFill>
              </a:rPr>
              <a:t>two IEDs</a:t>
            </a:r>
            <a:r>
              <a:rPr lang="de-DE" altLang="zh-CN" sz="2000" dirty="0" smtClean="0">
                <a:solidFill>
                  <a:srgbClr val="FF0000"/>
                </a:solidFill>
              </a:rPr>
              <a:t>(monitoring, control)</a:t>
            </a:r>
            <a:r>
              <a:rPr lang="en-US" altLang="zh-CN" sz="2000" dirty="0" smtClean="0">
                <a:solidFill>
                  <a:srgbClr val="FF0000"/>
                </a:solidFill>
              </a:rPr>
              <a:t>, one PSAU </a:t>
            </a:r>
            <a:r>
              <a:rPr lang="en-US" altLang="zh-CN" sz="2000" dirty="0" smtClean="0"/>
              <a:t>and</a:t>
            </a:r>
            <a:r>
              <a:rPr lang="en-US" altLang="zh-CN" sz="2000" dirty="0" smtClean="0">
                <a:solidFill>
                  <a:srgbClr val="FF0000"/>
                </a:solidFill>
              </a:rPr>
              <a:t> </a:t>
            </a:r>
            <a:r>
              <a:rPr lang="en-US" altLang="zh-CN" sz="2000" dirty="0">
                <a:solidFill>
                  <a:srgbClr val="FF0000"/>
                </a:solidFill>
              </a:rPr>
              <a:t>one DMS </a:t>
            </a:r>
            <a:endParaRPr lang="de-DE" sz="20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006" y="1652710"/>
            <a:ext cx="8600995" cy="317332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442" y="4767349"/>
            <a:ext cx="7123115" cy="1467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3987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Protection approaches</a:t>
            </a:r>
            <a:br>
              <a:rPr lang="en-US" altLang="zh-CN" dirty="0"/>
            </a:br>
            <a:r>
              <a:rPr lang="en-US" altLang="zh-CN" dirty="0" smtClean="0"/>
              <a:t>PSAU</a:t>
            </a:r>
            <a:r>
              <a:rPr lang="en-US" altLang="zh-CN" dirty="0"/>
              <a:t> </a:t>
            </a:r>
            <a:r>
              <a:rPr lang="en-US" altLang="zh-CN" dirty="0" smtClean="0"/>
              <a:t>double virtualization</a:t>
            </a:r>
            <a:endParaRPr lang="en-US" altLang="zh-CN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237458" y="801077"/>
            <a:ext cx="8906541" cy="1336482"/>
          </a:xfrm>
        </p:spPr>
        <p:txBody>
          <a:bodyPr/>
          <a:lstStyle/>
          <a:p>
            <a:pPr marL="342900" indent="-342900">
              <a:buFont typeface="Wingdings" charset="2"/>
              <a:buChar char="n"/>
            </a:pPr>
            <a:r>
              <a:rPr lang="de-DE" altLang="zh-CN" sz="2000" dirty="0"/>
              <a:t>IDE4L </a:t>
            </a:r>
            <a:r>
              <a:rPr lang="en-US" altLang="zh-CN" sz="2000" dirty="0"/>
              <a:t>a</a:t>
            </a:r>
            <a:r>
              <a:rPr lang="de-DE" altLang="zh-CN" sz="2000" dirty="0"/>
              <a:t>utomation </a:t>
            </a:r>
            <a:r>
              <a:rPr lang="en-US" altLang="zh-CN" sz="2000" dirty="0"/>
              <a:t>distribution </a:t>
            </a:r>
            <a:r>
              <a:rPr lang="de-DE" altLang="zh-CN" sz="2000" dirty="0" smtClean="0"/>
              <a:t>architecture with</a:t>
            </a:r>
            <a:r>
              <a:rPr lang="de-DE" altLang="zh-CN" sz="2000" dirty="0"/>
              <a:t> </a:t>
            </a:r>
            <a:r>
              <a:rPr lang="en-US" altLang="zh-CN" sz="2000" dirty="0"/>
              <a:t>PSAU-double </a:t>
            </a:r>
            <a:r>
              <a:rPr lang="en-US" altLang="zh-CN" sz="2000" dirty="0" smtClean="0"/>
              <a:t>virtualization</a:t>
            </a:r>
          </a:p>
          <a:p>
            <a:pPr marL="342900" indent="-342900">
              <a:buFont typeface="Wingdings" charset="2"/>
              <a:buChar char="n"/>
            </a:pPr>
            <a:r>
              <a:rPr lang="de-DE" altLang="zh-CN" sz="2000" dirty="0" smtClean="0">
                <a:solidFill>
                  <a:srgbClr val="FF0000"/>
                </a:solidFill>
              </a:rPr>
              <a:t>One </a:t>
            </a:r>
            <a:r>
              <a:rPr lang="de-DE" altLang="zh-CN" sz="2000" dirty="0">
                <a:solidFill>
                  <a:srgbClr val="FF0000"/>
                </a:solidFill>
              </a:rPr>
              <a:t>Sensor,  </a:t>
            </a:r>
            <a:r>
              <a:rPr lang="de-DE" altLang="zh-CN" sz="2000" dirty="0" smtClean="0">
                <a:solidFill>
                  <a:srgbClr val="FF0000"/>
                </a:solidFill>
              </a:rPr>
              <a:t>one IED, one PSAU  </a:t>
            </a:r>
            <a:r>
              <a:rPr lang="de-DE" altLang="zh-CN" sz="2000" dirty="0"/>
              <a:t>and</a:t>
            </a:r>
            <a:r>
              <a:rPr lang="de-DE" altLang="zh-CN" sz="2000" dirty="0">
                <a:solidFill>
                  <a:srgbClr val="FF0000"/>
                </a:solidFill>
              </a:rPr>
              <a:t> one </a:t>
            </a:r>
            <a:r>
              <a:rPr lang="de-DE" altLang="zh-CN" sz="2000" dirty="0" smtClean="0">
                <a:solidFill>
                  <a:srgbClr val="FF0000"/>
                </a:solidFill>
              </a:rPr>
              <a:t>DMS</a:t>
            </a:r>
          </a:p>
          <a:p>
            <a:pPr marL="342900" indent="-342900">
              <a:buFont typeface="Wingdings" charset="2"/>
              <a:buChar char="n"/>
            </a:pPr>
            <a:r>
              <a:rPr lang="en-US" altLang="zh-CN" sz="2000" dirty="0"/>
              <a:t>D</a:t>
            </a:r>
            <a:r>
              <a:rPr lang="en-US" altLang="zh-CN" sz="2000" dirty="0" smtClean="0"/>
              <a:t>ouble virtualization: separate the </a:t>
            </a:r>
            <a:r>
              <a:rPr lang="de-DE" altLang="zh-CN" sz="2000" dirty="0" smtClean="0"/>
              <a:t>of </a:t>
            </a:r>
            <a:r>
              <a:rPr lang="de-DE" altLang="zh-CN" sz="2000" dirty="0"/>
              <a:t>the </a:t>
            </a:r>
            <a:r>
              <a:rPr lang="de-DE" altLang="zh-CN" sz="2000" dirty="0" smtClean="0"/>
              <a:t>distribution </a:t>
            </a:r>
            <a:r>
              <a:rPr lang="de-DE" altLang="zh-CN" sz="2000" dirty="0"/>
              <a:t>automation </a:t>
            </a:r>
            <a:r>
              <a:rPr lang="de-DE" altLang="zh-CN" sz="2000" dirty="0" smtClean="0"/>
              <a:t>functions from </a:t>
            </a:r>
            <a:r>
              <a:rPr lang="en-US" altLang="zh-CN" sz="2000" dirty="0" smtClean="0"/>
              <a:t>the </a:t>
            </a:r>
            <a:r>
              <a:rPr lang="de-DE" altLang="zh-CN" sz="2000" dirty="0" smtClean="0"/>
              <a:t>database </a:t>
            </a:r>
            <a:r>
              <a:rPr lang="de-DE" altLang="zh-CN" sz="2000" dirty="0"/>
              <a:t>used to store the measurement </a:t>
            </a:r>
            <a:r>
              <a:rPr lang="de-DE" altLang="zh-CN" sz="2000" dirty="0" smtClean="0"/>
              <a:t>values.</a:t>
            </a:r>
            <a:endParaRPr lang="de-DE" sz="20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1679" y="2060111"/>
            <a:ext cx="5348021" cy="252479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284" y="4569418"/>
            <a:ext cx="7124691" cy="1736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4967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Protection approaches</a:t>
            </a:r>
            <a:br>
              <a:rPr lang="en-US" altLang="zh-CN" dirty="0"/>
            </a:br>
            <a:r>
              <a:rPr lang="en-US" altLang="zh-CN" dirty="0" smtClean="0"/>
              <a:t>PSAU migration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335152" y="762000"/>
            <a:ext cx="8359464" cy="742462"/>
          </a:xfrm>
        </p:spPr>
        <p:txBody>
          <a:bodyPr/>
          <a:lstStyle/>
          <a:p>
            <a:pPr marL="342900" indent="-342900">
              <a:buFont typeface="Wingdings" charset="2"/>
              <a:buChar char="n"/>
            </a:pPr>
            <a:r>
              <a:rPr lang="de-DE" altLang="zh-CN" sz="2000" dirty="0"/>
              <a:t>IDE4L </a:t>
            </a:r>
            <a:r>
              <a:rPr lang="en-US" altLang="zh-CN" sz="2000" dirty="0"/>
              <a:t>a</a:t>
            </a:r>
            <a:r>
              <a:rPr lang="de-DE" altLang="zh-CN" sz="2000" dirty="0" err="1"/>
              <a:t>utomation</a:t>
            </a:r>
            <a:r>
              <a:rPr lang="de-DE" altLang="zh-CN" sz="2000" dirty="0"/>
              <a:t> </a:t>
            </a:r>
            <a:r>
              <a:rPr lang="en-US" altLang="zh-CN" sz="2000" dirty="0"/>
              <a:t>distribution </a:t>
            </a:r>
            <a:r>
              <a:rPr lang="de-DE" altLang="zh-CN" sz="2000" dirty="0" smtClean="0"/>
              <a:t>architecture with PSAU</a:t>
            </a:r>
            <a:r>
              <a:rPr lang="en-US" altLang="zh-CN" sz="2000" dirty="0"/>
              <a:t> </a:t>
            </a:r>
            <a:r>
              <a:rPr lang="en-US" altLang="zh-CN" sz="2000" dirty="0" smtClean="0"/>
              <a:t>migration</a:t>
            </a:r>
            <a:endParaRPr lang="de-DE" altLang="zh-CN" sz="2000" dirty="0"/>
          </a:p>
          <a:p>
            <a:pPr marL="342900" indent="-342900">
              <a:buFont typeface="Wingdings" charset="2"/>
              <a:buChar char="n"/>
            </a:pPr>
            <a:r>
              <a:rPr lang="en-US" altLang="zh-CN" sz="2000" dirty="0" smtClean="0">
                <a:solidFill>
                  <a:srgbClr val="FF0000"/>
                </a:solidFill>
              </a:rPr>
              <a:t>one </a:t>
            </a:r>
            <a:r>
              <a:rPr lang="en-US" altLang="zh-CN" sz="2000" dirty="0">
                <a:solidFill>
                  <a:srgbClr val="FF0000"/>
                </a:solidFill>
              </a:rPr>
              <a:t>S</a:t>
            </a:r>
            <a:r>
              <a:rPr lang="en-US" altLang="zh-CN" sz="2000" dirty="0" smtClean="0">
                <a:solidFill>
                  <a:srgbClr val="FF0000"/>
                </a:solidFill>
              </a:rPr>
              <a:t>ensor</a:t>
            </a:r>
            <a:r>
              <a:rPr lang="en-US" altLang="zh-CN" sz="2000" dirty="0">
                <a:solidFill>
                  <a:srgbClr val="FF0000"/>
                </a:solidFill>
              </a:rPr>
              <a:t>,  </a:t>
            </a:r>
            <a:r>
              <a:rPr lang="en-US" altLang="zh-CN" sz="2000" dirty="0" smtClean="0">
                <a:solidFill>
                  <a:srgbClr val="FF0000"/>
                </a:solidFill>
              </a:rPr>
              <a:t>one IED, three PSAUs </a:t>
            </a:r>
            <a:r>
              <a:rPr lang="en-US" altLang="zh-CN" sz="2000" dirty="0" smtClean="0"/>
              <a:t>and</a:t>
            </a:r>
            <a:r>
              <a:rPr lang="en-US" altLang="zh-CN" sz="2000" dirty="0" smtClean="0">
                <a:solidFill>
                  <a:srgbClr val="FF0000"/>
                </a:solidFill>
              </a:rPr>
              <a:t> </a:t>
            </a:r>
            <a:r>
              <a:rPr lang="en-US" altLang="zh-CN" sz="2000" dirty="0">
                <a:solidFill>
                  <a:srgbClr val="FF0000"/>
                </a:solidFill>
              </a:rPr>
              <a:t>one DMS </a:t>
            </a:r>
            <a:endParaRPr lang="de-DE" sz="20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840" y="1662114"/>
            <a:ext cx="7704152" cy="270512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511" y="4554982"/>
            <a:ext cx="7696977" cy="1518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5479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Protection approaches</a:t>
            </a:r>
            <a:br>
              <a:rPr lang="en-US" altLang="zh-CN" dirty="0"/>
            </a:br>
            <a:r>
              <a:rPr lang="en-US" altLang="zh-CN" dirty="0" smtClean="0"/>
              <a:t>IED separation &amp; PSAU </a:t>
            </a:r>
            <a:r>
              <a:rPr lang="en-US" altLang="zh-CN" dirty="0"/>
              <a:t>migration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276536" y="781536"/>
            <a:ext cx="8359464" cy="1074615"/>
          </a:xfrm>
        </p:spPr>
        <p:txBody>
          <a:bodyPr/>
          <a:lstStyle/>
          <a:p>
            <a:pPr marL="342900" indent="-342900">
              <a:buFont typeface="Wingdings" charset="2"/>
              <a:buChar char="n"/>
            </a:pPr>
            <a:r>
              <a:rPr lang="de-DE" altLang="zh-CN" sz="2000" dirty="0"/>
              <a:t>IDE4L </a:t>
            </a:r>
            <a:r>
              <a:rPr lang="en-US" altLang="zh-CN" sz="2000" dirty="0"/>
              <a:t>a</a:t>
            </a:r>
            <a:r>
              <a:rPr lang="de-DE" altLang="zh-CN" sz="2000" dirty="0" err="1"/>
              <a:t>utomation</a:t>
            </a:r>
            <a:r>
              <a:rPr lang="de-DE" altLang="zh-CN" sz="2000" dirty="0"/>
              <a:t> </a:t>
            </a:r>
            <a:r>
              <a:rPr lang="en-US" altLang="zh-CN" sz="2000" dirty="0"/>
              <a:t>distribution </a:t>
            </a:r>
            <a:r>
              <a:rPr lang="de-DE" altLang="zh-CN" sz="2000" dirty="0" smtClean="0"/>
              <a:t>architecture with</a:t>
            </a:r>
            <a:r>
              <a:rPr lang="de-DE" altLang="zh-CN" sz="2000" dirty="0"/>
              <a:t> PSAU</a:t>
            </a:r>
            <a:r>
              <a:rPr lang="en-US" altLang="zh-CN" sz="2000" dirty="0"/>
              <a:t> </a:t>
            </a:r>
            <a:r>
              <a:rPr lang="en-US" altLang="zh-CN" sz="2000" dirty="0" smtClean="0"/>
              <a:t>migration and separated IEDs</a:t>
            </a:r>
            <a:endParaRPr lang="de-DE" altLang="zh-CN" sz="2000" dirty="0"/>
          </a:p>
          <a:p>
            <a:pPr marL="342900" indent="-342900">
              <a:buFont typeface="Wingdings" charset="2"/>
              <a:buChar char="n"/>
            </a:pPr>
            <a:r>
              <a:rPr lang="en-US" altLang="zh-CN" sz="2000" dirty="0" smtClean="0">
                <a:solidFill>
                  <a:srgbClr val="FF0000"/>
                </a:solidFill>
              </a:rPr>
              <a:t>one </a:t>
            </a:r>
            <a:r>
              <a:rPr lang="en-US" altLang="zh-CN" sz="2000" dirty="0">
                <a:solidFill>
                  <a:srgbClr val="FF0000"/>
                </a:solidFill>
              </a:rPr>
              <a:t>S</a:t>
            </a:r>
            <a:r>
              <a:rPr lang="en-US" altLang="zh-CN" sz="2000" dirty="0" smtClean="0">
                <a:solidFill>
                  <a:srgbClr val="FF0000"/>
                </a:solidFill>
              </a:rPr>
              <a:t>ensor</a:t>
            </a:r>
            <a:r>
              <a:rPr lang="en-US" altLang="zh-CN" sz="2000" dirty="0">
                <a:solidFill>
                  <a:srgbClr val="FF0000"/>
                </a:solidFill>
              </a:rPr>
              <a:t>,  </a:t>
            </a:r>
            <a:r>
              <a:rPr lang="en-US" altLang="zh-CN" sz="2000" dirty="0" smtClean="0">
                <a:solidFill>
                  <a:srgbClr val="FF0000"/>
                </a:solidFill>
              </a:rPr>
              <a:t>six IEDs, three PSAUs </a:t>
            </a:r>
            <a:r>
              <a:rPr lang="en-US" altLang="zh-CN" sz="2000" dirty="0" smtClean="0"/>
              <a:t>and</a:t>
            </a:r>
            <a:r>
              <a:rPr lang="en-US" altLang="zh-CN" sz="2000" dirty="0" smtClean="0">
                <a:solidFill>
                  <a:srgbClr val="FF0000"/>
                </a:solidFill>
              </a:rPr>
              <a:t> </a:t>
            </a:r>
            <a:r>
              <a:rPr lang="en-US" altLang="zh-CN" sz="2000" dirty="0">
                <a:solidFill>
                  <a:srgbClr val="FF0000"/>
                </a:solidFill>
              </a:rPr>
              <a:t>one DMS </a:t>
            </a:r>
            <a:endParaRPr lang="de-DE" sz="20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605" y="1793673"/>
            <a:ext cx="8496548" cy="270844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360" y="4628623"/>
            <a:ext cx="7345279" cy="1488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0084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 smtClean="0"/>
              <a:t>Motivation</a:t>
            </a:r>
            <a:endParaRPr lang="de-DE" sz="2800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6"/>
          </p:nvPr>
        </p:nvSpPr>
        <p:spPr>
          <a:xfrm>
            <a:off x="267798" y="722922"/>
            <a:ext cx="8348663" cy="5607540"/>
          </a:xfrm>
        </p:spPr>
        <p:txBody>
          <a:bodyPr/>
          <a:lstStyle/>
          <a:p>
            <a:r>
              <a:rPr lang="en-US" altLang="zh-CN" sz="2400" dirty="0">
                <a:solidFill>
                  <a:prstClr val="black"/>
                </a:solidFill>
              </a:rPr>
              <a:t>With the higher penetration of distributed </a:t>
            </a:r>
            <a:r>
              <a:rPr lang="en-US" altLang="zh-CN" sz="2400" dirty="0" smtClean="0">
                <a:solidFill>
                  <a:prstClr val="black"/>
                </a:solidFill>
              </a:rPr>
              <a:t>generations (DGs</a:t>
            </a:r>
            <a:r>
              <a:rPr lang="en-US" altLang="zh-CN" sz="2400" dirty="0">
                <a:solidFill>
                  <a:prstClr val="black"/>
                </a:solidFill>
              </a:rPr>
              <a:t>) and increase of the </a:t>
            </a:r>
            <a:r>
              <a:rPr lang="en-US" altLang="zh-CN" sz="2400" dirty="0" smtClean="0">
                <a:solidFill>
                  <a:prstClr val="black"/>
                </a:solidFill>
              </a:rPr>
              <a:t>control complexity </a:t>
            </a:r>
            <a:r>
              <a:rPr lang="en-US" altLang="zh-CN" sz="2400" dirty="0"/>
              <a:t>due to</a:t>
            </a:r>
            <a:r>
              <a:rPr lang="en-US" altLang="zh-CN" sz="2400" dirty="0" smtClean="0">
                <a:solidFill>
                  <a:prstClr val="black"/>
                </a:solidFill>
              </a:rPr>
              <a:t> </a:t>
            </a:r>
            <a:r>
              <a:rPr lang="en-US" altLang="zh-CN" sz="2400" dirty="0"/>
              <a:t>interaction of huge number of actors </a:t>
            </a:r>
            <a:r>
              <a:rPr lang="en-US" altLang="zh-CN" sz="2400" dirty="0" smtClean="0">
                <a:solidFill>
                  <a:prstClr val="black"/>
                </a:solidFill>
              </a:rPr>
              <a:t>in </a:t>
            </a:r>
            <a:r>
              <a:rPr lang="en-US" altLang="zh-CN" sz="2400" dirty="0">
                <a:solidFill>
                  <a:prstClr val="black"/>
                </a:solidFill>
              </a:rPr>
              <a:t>smart </a:t>
            </a:r>
            <a:r>
              <a:rPr lang="en-US" altLang="zh-CN" sz="2400" dirty="0" smtClean="0">
                <a:solidFill>
                  <a:prstClr val="black"/>
                </a:solidFill>
              </a:rPr>
              <a:t>grid, </a:t>
            </a:r>
            <a:r>
              <a:rPr lang="en-US" altLang="zh-CN" sz="2400" dirty="0" smtClean="0"/>
              <a:t>Distribution </a:t>
            </a:r>
            <a:r>
              <a:rPr lang="en-US" altLang="zh-CN" sz="2400" dirty="0"/>
              <a:t>Automation (DA) </a:t>
            </a:r>
            <a:r>
              <a:rPr lang="en-US" altLang="zh-CN" sz="2400" dirty="0" smtClean="0"/>
              <a:t>system is needed in distribution level  to enhance </a:t>
            </a:r>
            <a:r>
              <a:rPr lang="en-US" altLang="zh-CN" sz="2400" dirty="0"/>
              <a:t>efficiency, reliability and quality of electric </a:t>
            </a:r>
            <a:r>
              <a:rPr lang="en-US" altLang="zh-CN" sz="2400" dirty="0" smtClean="0"/>
              <a:t>service. </a:t>
            </a:r>
            <a:endParaRPr lang="en-US" altLang="zh-CN" sz="2400" dirty="0"/>
          </a:p>
          <a:p>
            <a:pPr marL="0" indent="0">
              <a:buNone/>
            </a:pPr>
            <a:endParaRPr lang="en-US" altLang="zh-CN" sz="2400" dirty="0" smtClean="0"/>
          </a:p>
          <a:p>
            <a:r>
              <a:rPr lang="en-US" altLang="zh-CN" sz="2400" dirty="0"/>
              <a:t>Hierarchical and distributed control approach needs to be applied in </a:t>
            </a:r>
            <a:r>
              <a:rPr lang="en-US" altLang="zh-CN" sz="2400" dirty="0" smtClean="0"/>
              <a:t>DA system, </a:t>
            </a:r>
            <a:r>
              <a:rPr lang="en-US" altLang="zh-CN" sz="2400" dirty="0"/>
              <a:t>which introduces the concept of substation </a:t>
            </a:r>
            <a:r>
              <a:rPr lang="en-US" altLang="zh-CN" sz="2400" dirty="0" smtClean="0"/>
              <a:t>automation</a:t>
            </a:r>
            <a:r>
              <a:rPr lang="de-DE" altLang="zh-CN" sz="2400" dirty="0" smtClean="0"/>
              <a:t>.</a:t>
            </a:r>
            <a:endParaRPr lang="en-US" altLang="zh-CN" sz="2400" dirty="0"/>
          </a:p>
          <a:p>
            <a:pPr marL="0" indent="0">
              <a:buNone/>
            </a:pPr>
            <a:endParaRPr lang="en-US" altLang="zh-CN" sz="2400" dirty="0" smtClean="0"/>
          </a:p>
          <a:p>
            <a:r>
              <a:rPr lang="en-US" altLang="zh-CN" sz="2400" dirty="0" smtClean="0"/>
              <a:t>How to </a:t>
            </a:r>
            <a:r>
              <a:rPr lang="en-US" altLang="zh-CN" sz="2400" dirty="0"/>
              <a:t>abstract distribution automation </a:t>
            </a:r>
            <a:r>
              <a:rPr lang="en-US" altLang="zh-CN" sz="2400" dirty="0" smtClean="0"/>
              <a:t>system </a:t>
            </a:r>
            <a:r>
              <a:rPr lang="en-US" altLang="zh-CN" sz="2400" dirty="0"/>
              <a:t>as an accurate and observable </a:t>
            </a:r>
            <a:r>
              <a:rPr lang="en-US" altLang="zh-CN" sz="2400" dirty="0" smtClean="0"/>
              <a:t>model then complete the performance analysis play </a:t>
            </a:r>
            <a:r>
              <a:rPr lang="en-US" altLang="zh-CN" sz="2400" dirty="0"/>
              <a:t>significant </a:t>
            </a:r>
            <a:r>
              <a:rPr lang="en-US" altLang="zh-CN" sz="2400" dirty="0" smtClean="0"/>
              <a:t>roles for the further grid upgrade.</a:t>
            </a: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31558108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Protection approaches</a:t>
            </a:r>
            <a:br>
              <a:rPr lang="en-US" altLang="zh-CN" dirty="0"/>
            </a:br>
            <a:r>
              <a:rPr lang="en-US" altLang="zh-CN" dirty="0"/>
              <a:t>DMS-backup strategy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237459" y="801077"/>
            <a:ext cx="8359464" cy="742462"/>
          </a:xfrm>
        </p:spPr>
        <p:txBody>
          <a:bodyPr/>
          <a:lstStyle/>
          <a:p>
            <a:pPr marL="342900" indent="-342900">
              <a:buFont typeface="Wingdings" charset="2"/>
              <a:buChar char="n"/>
            </a:pPr>
            <a:r>
              <a:rPr lang="de-DE" altLang="zh-CN" sz="2000" dirty="0"/>
              <a:t>IDE4L </a:t>
            </a:r>
            <a:r>
              <a:rPr lang="en-US" altLang="zh-CN" sz="2000" dirty="0"/>
              <a:t>a</a:t>
            </a:r>
            <a:r>
              <a:rPr lang="de-DE" altLang="zh-CN" sz="2000" dirty="0" err="1"/>
              <a:t>utomation</a:t>
            </a:r>
            <a:r>
              <a:rPr lang="de-DE" altLang="zh-CN" sz="2000" dirty="0"/>
              <a:t> </a:t>
            </a:r>
            <a:r>
              <a:rPr lang="en-US" altLang="zh-CN" sz="2000" dirty="0"/>
              <a:t>distribution </a:t>
            </a:r>
            <a:r>
              <a:rPr lang="de-DE" altLang="zh-CN" sz="2000" dirty="0" smtClean="0"/>
              <a:t>architecture with</a:t>
            </a:r>
            <a:r>
              <a:rPr lang="de-DE" altLang="zh-CN" sz="2000" dirty="0"/>
              <a:t> </a:t>
            </a:r>
            <a:r>
              <a:rPr lang="en-US" altLang="zh-CN" sz="2000" dirty="0" smtClean="0"/>
              <a:t>DMS-backup strategy</a:t>
            </a:r>
            <a:endParaRPr lang="de-DE" altLang="zh-CN" sz="2000" dirty="0"/>
          </a:p>
          <a:p>
            <a:pPr marL="342900" indent="-342900">
              <a:buFont typeface="Wingdings" charset="2"/>
              <a:buChar char="n"/>
            </a:pPr>
            <a:r>
              <a:rPr lang="en-US" altLang="zh-CN" sz="2000" dirty="0" smtClean="0">
                <a:solidFill>
                  <a:srgbClr val="FF0000"/>
                </a:solidFill>
              </a:rPr>
              <a:t>one </a:t>
            </a:r>
            <a:r>
              <a:rPr lang="en-US" altLang="zh-CN" sz="2000" dirty="0">
                <a:solidFill>
                  <a:srgbClr val="FF0000"/>
                </a:solidFill>
              </a:rPr>
              <a:t>S</a:t>
            </a:r>
            <a:r>
              <a:rPr lang="en-US" altLang="zh-CN" sz="2000" dirty="0" smtClean="0">
                <a:solidFill>
                  <a:srgbClr val="FF0000"/>
                </a:solidFill>
              </a:rPr>
              <a:t>ensor</a:t>
            </a:r>
            <a:r>
              <a:rPr lang="en-US" altLang="zh-CN" sz="2000" dirty="0">
                <a:solidFill>
                  <a:srgbClr val="FF0000"/>
                </a:solidFill>
              </a:rPr>
              <a:t>,  one </a:t>
            </a:r>
            <a:r>
              <a:rPr lang="en-US" altLang="zh-CN" sz="2000" dirty="0" smtClean="0">
                <a:solidFill>
                  <a:srgbClr val="FF0000"/>
                </a:solidFill>
              </a:rPr>
              <a:t>IED,</a:t>
            </a:r>
            <a:r>
              <a:rPr lang="en-US" altLang="zh-CN" sz="2000" dirty="0">
                <a:solidFill>
                  <a:srgbClr val="FF0000"/>
                </a:solidFill>
              </a:rPr>
              <a:t> </a:t>
            </a:r>
            <a:r>
              <a:rPr lang="en-US" altLang="zh-CN" sz="2000" dirty="0" smtClean="0">
                <a:solidFill>
                  <a:srgbClr val="FF0000"/>
                </a:solidFill>
              </a:rPr>
              <a:t>one PSAU </a:t>
            </a:r>
            <a:r>
              <a:rPr lang="en-US" altLang="zh-CN" sz="2000" dirty="0" smtClean="0"/>
              <a:t>and</a:t>
            </a:r>
            <a:r>
              <a:rPr lang="en-US" altLang="zh-CN" sz="2000" dirty="0" smtClean="0">
                <a:solidFill>
                  <a:srgbClr val="FF0000"/>
                </a:solidFill>
              </a:rPr>
              <a:t> </a:t>
            </a:r>
            <a:r>
              <a:rPr lang="en-US" altLang="zh-CN" sz="2000" dirty="0">
                <a:solidFill>
                  <a:srgbClr val="FF0000"/>
                </a:solidFill>
              </a:rPr>
              <a:t>one DMS </a:t>
            </a:r>
            <a:r>
              <a:rPr lang="en-US" altLang="zh-CN" sz="2000" dirty="0" smtClean="0">
                <a:solidFill>
                  <a:srgbClr val="FF0000"/>
                </a:solidFill>
              </a:rPr>
              <a:t>with Backup strategy</a:t>
            </a:r>
            <a:endParaRPr lang="de-DE" sz="20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428" y="1803302"/>
            <a:ext cx="8209480" cy="279398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590" y="4650153"/>
            <a:ext cx="6759799" cy="1406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4573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Protection approaches</a:t>
            </a:r>
            <a:br>
              <a:rPr lang="en-US" altLang="zh-CN" dirty="0"/>
            </a:br>
            <a:r>
              <a:rPr lang="en-US" altLang="zh-CN" dirty="0"/>
              <a:t>Bad/Missing data detection/correction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237459" y="801076"/>
            <a:ext cx="8554850" cy="1074615"/>
          </a:xfrm>
        </p:spPr>
        <p:txBody>
          <a:bodyPr/>
          <a:lstStyle/>
          <a:p>
            <a:pPr marL="342900" indent="-342900">
              <a:buFont typeface="Wingdings" charset="2"/>
              <a:buChar char="n"/>
            </a:pPr>
            <a:r>
              <a:rPr lang="de-DE" altLang="zh-CN" sz="2000" dirty="0"/>
              <a:t>IDE4L </a:t>
            </a:r>
            <a:r>
              <a:rPr lang="en-US" altLang="zh-CN" sz="2000" dirty="0"/>
              <a:t>a</a:t>
            </a:r>
            <a:r>
              <a:rPr lang="de-DE" altLang="zh-CN" sz="2000" dirty="0"/>
              <a:t>utomation </a:t>
            </a:r>
            <a:r>
              <a:rPr lang="en-US" altLang="zh-CN" sz="2000" dirty="0"/>
              <a:t>distribution </a:t>
            </a:r>
            <a:r>
              <a:rPr lang="de-DE" altLang="zh-CN" sz="2000" dirty="0" smtClean="0"/>
              <a:t>architecture with</a:t>
            </a:r>
            <a:r>
              <a:rPr lang="de-DE" altLang="zh-CN" sz="2000" dirty="0"/>
              <a:t> </a:t>
            </a:r>
            <a:r>
              <a:rPr lang="en-US" altLang="zh-CN" sz="2000" dirty="0"/>
              <a:t>Bad/Missing data detection/</a:t>
            </a:r>
            <a:r>
              <a:rPr lang="en-US" altLang="zh-CN" sz="2000" dirty="0" smtClean="0"/>
              <a:t>correction</a:t>
            </a:r>
          </a:p>
          <a:p>
            <a:pPr marL="342900" indent="-342900">
              <a:buFont typeface="Wingdings" charset="2"/>
              <a:buChar char="n"/>
            </a:pPr>
            <a:r>
              <a:rPr lang="de-DE" altLang="zh-CN" sz="2000" dirty="0" smtClean="0">
                <a:solidFill>
                  <a:srgbClr val="FF0000"/>
                </a:solidFill>
              </a:rPr>
              <a:t>One </a:t>
            </a:r>
            <a:r>
              <a:rPr lang="de-DE" altLang="zh-CN" sz="2000" dirty="0">
                <a:solidFill>
                  <a:srgbClr val="FF0000"/>
                </a:solidFill>
              </a:rPr>
              <a:t>Sensor,  six separated </a:t>
            </a:r>
            <a:r>
              <a:rPr lang="de-DE" altLang="zh-CN" sz="2000" dirty="0" smtClean="0">
                <a:solidFill>
                  <a:srgbClr val="FF0000"/>
                </a:solidFill>
              </a:rPr>
              <a:t>l </a:t>
            </a:r>
            <a:r>
              <a:rPr lang="de-DE" altLang="zh-CN" sz="2000" dirty="0">
                <a:solidFill>
                  <a:srgbClr val="FF0000"/>
                </a:solidFill>
              </a:rPr>
              <a:t>IEDs, three PSAUs </a:t>
            </a:r>
            <a:r>
              <a:rPr lang="de-DE" altLang="zh-CN" sz="2000" dirty="0"/>
              <a:t>and</a:t>
            </a:r>
            <a:r>
              <a:rPr lang="de-DE" altLang="zh-CN" sz="2000" dirty="0">
                <a:solidFill>
                  <a:srgbClr val="FF0000"/>
                </a:solidFill>
              </a:rPr>
              <a:t> one </a:t>
            </a:r>
            <a:r>
              <a:rPr lang="de-DE" altLang="zh-CN" sz="2000" dirty="0" smtClean="0">
                <a:solidFill>
                  <a:srgbClr val="FF0000"/>
                </a:solidFill>
              </a:rPr>
              <a:t>DMS</a:t>
            </a:r>
            <a:endParaRPr lang="de-DE" sz="20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0" y="1734000"/>
            <a:ext cx="7776307" cy="315560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780" y="4826000"/>
            <a:ext cx="6796338" cy="1406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2881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Protection approaches</a:t>
            </a:r>
            <a:br>
              <a:rPr lang="en-US" altLang="zh-CN" dirty="0"/>
            </a:br>
            <a:r>
              <a:rPr lang="en-US" altLang="zh-CN" dirty="0"/>
              <a:t>Summary</a:t>
            </a:r>
            <a:endParaRPr lang="en-US" altLang="zh-CN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237459" y="801075"/>
            <a:ext cx="8554850" cy="1723721"/>
          </a:xfrm>
        </p:spPr>
        <p:txBody>
          <a:bodyPr/>
          <a:lstStyle/>
          <a:p>
            <a:pPr marL="216000" lvl="0" indent="-216000">
              <a:spcBef>
                <a:spcPts val="600"/>
              </a:spcBef>
              <a:buClr>
                <a:srgbClr val="DD402D"/>
              </a:buClr>
              <a:buSzPct val="115000"/>
              <a:buFont typeface="Arial" panose="020B0604020202020204" pitchFamily="34" charset="0"/>
              <a:buChar char="■"/>
            </a:pPr>
            <a:r>
              <a:rPr lang="en-US" altLang="zh-CN" sz="2000" dirty="0">
                <a:solidFill>
                  <a:prstClr val="black"/>
                </a:solidFill>
                <a:latin typeface="Arial"/>
              </a:rPr>
              <a:t>Compared with centralized automation</a:t>
            </a:r>
            <a:r>
              <a:rPr lang="de-DE" altLang="zh-CN" sz="2000" dirty="0">
                <a:solidFill>
                  <a:prstClr val="black"/>
                </a:solidFill>
                <a:latin typeface="Arial"/>
              </a:rPr>
              <a:t>,</a:t>
            </a:r>
            <a:r>
              <a:rPr lang="en-US" altLang="zh-CN" sz="2000" dirty="0">
                <a:solidFill>
                  <a:prstClr val="black"/>
                </a:solidFill>
                <a:latin typeface="Arial"/>
              </a:rPr>
              <a:t>IDE4L significantly improve the availability of </a:t>
            </a:r>
            <a:r>
              <a:rPr lang="en-US" altLang="zh-CN" sz="2000" dirty="0" smtClean="0">
                <a:solidFill>
                  <a:prstClr val="black"/>
                </a:solidFill>
                <a:latin typeface="Arial"/>
              </a:rPr>
              <a:t>most</a:t>
            </a:r>
            <a:r>
              <a:rPr lang="en-US" altLang="zh-CN" sz="2000" dirty="0" smtClean="0">
                <a:solidFill>
                  <a:prstClr val="black"/>
                </a:solidFill>
                <a:latin typeface="Arial"/>
              </a:rPr>
              <a:t> </a:t>
            </a:r>
            <a:r>
              <a:rPr lang="en-US" altLang="zh-CN" sz="2000" dirty="0">
                <a:solidFill>
                  <a:prstClr val="black"/>
                </a:solidFill>
                <a:latin typeface="Arial"/>
              </a:rPr>
              <a:t>use </a:t>
            </a:r>
            <a:r>
              <a:rPr lang="en-US" altLang="zh-CN" sz="2000" dirty="0" smtClean="0">
                <a:solidFill>
                  <a:prstClr val="black"/>
                </a:solidFill>
                <a:latin typeface="Arial"/>
              </a:rPr>
              <a:t>case</a:t>
            </a:r>
            <a:r>
              <a:rPr lang="en-US" altLang="zh-CN" sz="2000" dirty="0" smtClean="0">
                <a:solidFill>
                  <a:prstClr val="black"/>
                </a:solidFill>
                <a:latin typeface="Arial"/>
              </a:rPr>
              <a:t>s</a:t>
            </a:r>
            <a:r>
              <a:rPr lang="en-US" altLang="zh-CN" sz="2000" dirty="0" smtClean="0">
                <a:solidFill>
                  <a:prstClr val="black"/>
                </a:solidFill>
                <a:latin typeface="Arial"/>
              </a:rPr>
              <a:t>.</a:t>
            </a:r>
          </a:p>
          <a:p>
            <a:pPr marL="216000" lvl="0" indent="-216000">
              <a:spcBef>
                <a:spcPts val="600"/>
              </a:spcBef>
              <a:buClr>
                <a:srgbClr val="DD402D"/>
              </a:buClr>
              <a:buSzPct val="115000"/>
              <a:buFont typeface="Arial" panose="020B0604020202020204" pitchFamily="34" charset="0"/>
              <a:buChar char="■"/>
            </a:pPr>
            <a:r>
              <a:rPr lang="en-US" altLang="zh-CN" sz="2000" dirty="0"/>
              <a:t>Availability of a few use cases decrease, which can be avoided through following protection approaches.</a:t>
            </a:r>
            <a:endParaRPr lang="en-US" altLang="zh-CN" sz="2000" dirty="0" smtClean="0">
              <a:solidFill>
                <a:prstClr val="black"/>
              </a:solidFill>
              <a:latin typeface="Arial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535" y="2766716"/>
            <a:ext cx="8242980" cy="267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440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Performance </a:t>
            </a:r>
            <a:r>
              <a:rPr lang="en-US" altLang="zh-CN" dirty="0" smtClean="0"/>
              <a:t>analysis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 smtClean="0"/>
              <a:t>Summary</a:t>
            </a:r>
            <a:endParaRPr lang="de-DE" altLang="zh-CN" sz="2800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6"/>
          </p:nvPr>
        </p:nvSpPr>
        <p:spPr>
          <a:xfrm>
            <a:off x="267798" y="898768"/>
            <a:ext cx="8544048" cy="5177693"/>
          </a:xfrm>
        </p:spPr>
        <p:txBody>
          <a:bodyPr/>
          <a:lstStyle/>
          <a:p>
            <a:r>
              <a:rPr lang="en-US" altLang="zh-CN" sz="2000" dirty="0"/>
              <a:t>The functional separation on IED can significantly improve the reliability of sensor, especially for CCPC. But the PSAU migration can also play the same role.</a:t>
            </a:r>
          </a:p>
          <a:p>
            <a:pPr marL="0" indent="0">
              <a:buNone/>
            </a:pPr>
            <a:endParaRPr lang="en-US" altLang="zh-CN" sz="2000" dirty="0"/>
          </a:p>
          <a:p>
            <a:pPr marL="0" indent="0">
              <a:buNone/>
            </a:pPr>
            <a:endParaRPr lang="en-US" altLang="zh-CN" sz="2000" dirty="0" smtClean="0"/>
          </a:p>
          <a:p>
            <a:endParaRPr lang="en-US" altLang="zh-CN" sz="2000" dirty="0"/>
          </a:p>
          <a:p>
            <a:endParaRPr lang="en-US" altLang="zh-CN" sz="2000" dirty="0" smtClean="0"/>
          </a:p>
          <a:p>
            <a:endParaRPr lang="en-US" altLang="zh-CN" sz="2000" dirty="0"/>
          </a:p>
          <a:p>
            <a:endParaRPr lang="en-US" altLang="zh-CN" sz="2000" dirty="0" smtClean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482" y="2219058"/>
            <a:ext cx="8219591" cy="2768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7513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Protection approaches</a:t>
            </a:r>
            <a:br>
              <a:rPr lang="en-US" altLang="zh-CN" dirty="0"/>
            </a:br>
            <a:r>
              <a:rPr lang="en-US" altLang="zh-CN" dirty="0" smtClean="0"/>
              <a:t>S</a:t>
            </a:r>
            <a:r>
              <a:rPr lang="en-US" altLang="zh-CN" dirty="0" smtClean="0"/>
              <a:t>ummary</a:t>
            </a:r>
            <a:endParaRPr lang="en-US" altLang="zh-CN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252948" y="836436"/>
            <a:ext cx="8554850" cy="913883"/>
          </a:xfrm>
        </p:spPr>
        <p:txBody>
          <a:bodyPr/>
          <a:lstStyle/>
          <a:p>
            <a:pPr marL="216000" lvl="0" indent="-216000">
              <a:spcBef>
                <a:spcPts val="600"/>
              </a:spcBef>
              <a:buClr>
                <a:srgbClr val="DD402D"/>
              </a:buClr>
              <a:buSzPct val="115000"/>
              <a:buFont typeface="Arial" panose="020B0604020202020204" pitchFamily="34" charset="0"/>
              <a:buChar char="■"/>
            </a:pPr>
            <a:r>
              <a:rPr lang="en-US" altLang="zh-CN" sz="2000" dirty="0" smtClean="0">
                <a:solidFill>
                  <a:prstClr val="black"/>
                </a:solidFill>
                <a:latin typeface="Arial"/>
              </a:rPr>
              <a:t>PSAU double virtualization can </a:t>
            </a:r>
            <a:r>
              <a:rPr lang="en-US" altLang="zh-CN" sz="2000" dirty="0">
                <a:solidFill>
                  <a:prstClr val="black"/>
                </a:solidFill>
                <a:latin typeface="Arial"/>
              </a:rPr>
              <a:t>slightly decrease risks of MVPC, MVRTM, MVSE,MVSF in case of </a:t>
            </a:r>
            <a:r>
              <a:rPr lang="en-US" altLang="zh-CN" sz="2000" dirty="0" smtClean="0">
                <a:solidFill>
                  <a:prstClr val="black"/>
                </a:solidFill>
                <a:latin typeface="Arial"/>
              </a:rPr>
              <a:t>IED,PSAU and DMS failures.</a:t>
            </a:r>
            <a:endParaRPr lang="en-US" altLang="zh-CN" sz="2000" dirty="0">
              <a:solidFill>
                <a:prstClr val="black"/>
              </a:solidFill>
              <a:latin typeface="Arial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97" y="2122622"/>
            <a:ext cx="8231919" cy="2732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318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Protection approaches</a:t>
            </a:r>
            <a:br>
              <a:rPr lang="en-US" altLang="zh-CN" dirty="0"/>
            </a:br>
            <a:r>
              <a:rPr lang="en-US" altLang="zh-CN" dirty="0" smtClean="0"/>
              <a:t>S</a:t>
            </a:r>
            <a:r>
              <a:rPr lang="en-US" altLang="zh-CN" dirty="0" smtClean="0"/>
              <a:t>ummary</a:t>
            </a:r>
            <a:endParaRPr lang="en-US" altLang="zh-CN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314901" y="836436"/>
            <a:ext cx="8554850" cy="1053290"/>
          </a:xfrm>
        </p:spPr>
        <p:txBody>
          <a:bodyPr/>
          <a:lstStyle/>
          <a:p>
            <a:pPr marL="216000" lvl="0" indent="-216000">
              <a:spcBef>
                <a:spcPts val="600"/>
              </a:spcBef>
              <a:buClr>
                <a:srgbClr val="DD402D"/>
              </a:buClr>
              <a:buSzPct val="115000"/>
              <a:buFont typeface="Arial" panose="020B0604020202020204" pitchFamily="34" charset="0"/>
              <a:buChar char="■"/>
            </a:pPr>
            <a:r>
              <a:rPr lang="en-US" altLang="zh-CN" sz="2000" dirty="0"/>
              <a:t>PSAU migration is the most effective means of protection, with a strong protective effect all use cases of IED and PSAU.</a:t>
            </a:r>
            <a:endParaRPr lang="en-US" altLang="zh-CN" sz="2000" dirty="0">
              <a:solidFill>
                <a:prstClr val="black"/>
              </a:solidFill>
              <a:latin typeface="Arial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647" y="1889726"/>
            <a:ext cx="8092490" cy="2679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3191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Protection approaches</a:t>
            </a:r>
            <a:br>
              <a:rPr lang="en-US" altLang="zh-CN" dirty="0"/>
            </a:br>
            <a:r>
              <a:rPr lang="en-US" altLang="zh-CN" dirty="0" smtClean="0"/>
              <a:t>S</a:t>
            </a:r>
            <a:r>
              <a:rPr lang="en-US" altLang="zh-CN" dirty="0" smtClean="0"/>
              <a:t>ummary</a:t>
            </a:r>
            <a:endParaRPr lang="en-US" altLang="zh-CN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283924" y="758988"/>
            <a:ext cx="8554850" cy="882905"/>
          </a:xfrm>
        </p:spPr>
        <p:txBody>
          <a:bodyPr/>
          <a:lstStyle/>
          <a:p>
            <a:pPr marL="216000" lvl="0" indent="-216000">
              <a:spcBef>
                <a:spcPts val="600"/>
              </a:spcBef>
              <a:buClr>
                <a:srgbClr val="DD402D"/>
              </a:buClr>
              <a:buSzPct val="115000"/>
              <a:buFont typeface="Arial" panose="020B0604020202020204" pitchFamily="34" charset="0"/>
              <a:buChar char="■"/>
            </a:pPr>
            <a:r>
              <a:rPr lang="en-US" altLang="zh-CN" sz="2000" dirty="0" smtClean="0">
                <a:solidFill>
                  <a:prstClr val="black"/>
                </a:solidFill>
                <a:latin typeface="Arial"/>
              </a:rPr>
              <a:t>DMS </a:t>
            </a:r>
            <a:r>
              <a:rPr lang="en-US" altLang="zh-CN" sz="2000" dirty="0">
                <a:solidFill>
                  <a:prstClr val="black"/>
                </a:solidFill>
                <a:latin typeface="Arial"/>
              </a:rPr>
              <a:t>backup strategy is most targeted for the protection of DMS</a:t>
            </a:r>
            <a:r>
              <a:rPr lang="zh-CN" altLang="en-US" sz="2000" dirty="0">
                <a:solidFill>
                  <a:prstClr val="black"/>
                </a:solidFill>
                <a:latin typeface="Arial"/>
              </a:rPr>
              <a:t>，</a:t>
            </a:r>
            <a:r>
              <a:rPr lang="en-US" altLang="zh-CN" sz="2000" dirty="0">
                <a:solidFill>
                  <a:prstClr val="black"/>
                </a:solidFill>
                <a:latin typeface="Arial"/>
              </a:rPr>
              <a:t>especially irreplaceable for NDU.</a:t>
            </a:r>
          </a:p>
          <a:p>
            <a:pPr lvl="0">
              <a:spcBef>
                <a:spcPts val="600"/>
              </a:spcBef>
              <a:buClr>
                <a:srgbClr val="DD402D"/>
              </a:buClr>
              <a:buSzPct val="115000"/>
            </a:pPr>
            <a:endParaRPr lang="en-US" altLang="zh-CN" sz="2000" dirty="0">
              <a:solidFill>
                <a:prstClr val="black"/>
              </a:solidFill>
              <a:latin typeface="Arial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737" y="1975923"/>
            <a:ext cx="8245173" cy="2748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1763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Protection approaches</a:t>
            </a:r>
            <a:br>
              <a:rPr lang="en-US" altLang="zh-CN" dirty="0"/>
            </a:br>
            <a:r>
              <a:rPr lang="en-US" altLang="zh-CN" dirty="0"/>
              <a:t>Summary</a:t>
            </a:r>
            <a:endParaRPr lang="en-US" altLang="zh-CN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252948" y="882905"/>
            <a:ext cx="8554850" cy="913883"/>
          </a:xfrm>
        </p:spPr>
        <p:txBody>
          <a:bodyPr/>
          <a:lstStyle/>
          <a:p>
            <a:pPr marL="216000" indent="-216000">
              <a:spcBef>
                <a:spcPts val="600"/>
              </a:spcBef>
              <a:buClr>
                <a:srgbClr val="DD402D"/>
              </a:buClr>
              <a:buSzPct val="115000"/>
              <a:buFont typeface="Arial" panose="020B0604020202020204" pitchFamily="34" charset="0"/>
              <a:buChar char="■"/>
            </a:pPr>
            <a:r>
              <a:rPr lang="en-US" altLang="zh-CN" sz="2000" dirty="0" smtClean="0">
                <a:solidFill>
                  <a:prstClr val="black"/>
                </a:solidFill>
                <a:latin typeface="Arial"/>
              </a:rPr>
              <a:t>Bad</a:t>
            </a:r>
            <a:r>
              <a:rPr lang="en-US" altLang="zh-CN" sz="2000" dirty="0">
                <a:solidFill>
                  <a:prstClr val="black"/>
                </a:solidFill>
                <a:latin typeface="Arial"/>
              </a:rPr>
              <a:t>/Missing data detection/correction mainly protects MVSE</a:t>
            </a:r>
            <a:r>
              <a:rPr lang="en-US" altLang="zh-CN" sz="2000" dirty="0" smtClean="0">
                <a:solidFill>
                  <a:prstClr val="black"/>
                </a:solidFill>
                <a:latin typeface="Arial"/>
              </a:rPr>
              <a:t>.</a:t>
            </a:r>
            <a:r>
              <a:rPr lang="en-US" altLang="zh-CN" sz="2000" dirty="0"/>
              <a:t> But the cost is to slightly reduce the </a:t>
            </a:r>
            <a:r>
              <a:rPr lang="en-US" altLang="zh-CN" sz="2000" dirty="0" smtClean="0"/>
              <a:t>availability</a:t>
            </a:r>
            <a:r>
              <a:rPr lang="en-US" altLang="zh-CN" sz="2000" dirty="0" smtClean="0"/>
              <a:t> </a:t>
            </a:r>
            <a:r>
              <a:rPr lang="en-US" altLang="zh-CN" sz="2000" dirty="0"/>
              <a:t>of several other use cases</a:t>
            </a:r>
          </a:p>
          <a:p>
            <a:pPr marL="216000" lvl="0" indent="-216000">
              <a:spcBef>
                <a:spcPts val="600"/>
              </a:spcBef>
              <a:buClr>
                <a:srgbClr val="DD402D"/>
              </a:buClr>
              <a:buSzPct val="115000"/>
              <a:buFont typeface="Arial" panose="020B0604020202020204" pitchFamily="34" charset="0"/>
              <a:buChar char="■"/>
            </a:pPr>
            <a:endParaRPr lang="en-US" altLang="zh-CN" sz="2000" dirty="0">
              <a:solidFill>
                <a:prstClr val="black"/>
              </a:solidFill>
              <a:latin typeface="Arial"/>
            </a:endParaRPr>
          </a:p>
          <a:p>
            <a:pPr lvl="0">
              <a:spcBef>
                <a:spcPts val="600"/>
              </a:spcBef>
              <a:buClr>
                <a:srgbClr val="DD402D"/>
              </a:buClr>
              <a:buSzPct val="115000"/>
            </a:pPr>
            <a:endParaRPr lang="en-US" altLang="zh-CN" sz="2000" dirty="0">
              <a:solidFill>
                <a:prstClr val="black"/>
              </a:solidFill>
              <a:latin typeface="Arial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247" y="1913963"/>
            <a:ext cx="8386121" cy="2748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8701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 smtClean="0"/>
              <a:t>Conclusion</a:t>
            </a:r>
            <a:endParaRPr lang="de-DE" sz="2800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6"/>
          </p:nvPr>
        </p:nvSpPr>
        <p:spPr>
          <a:xfrm>
            <a:off x="267798" y="898768"/>
            <a:ext cx="8348663" cy="5177693"/>
          </a:xfrm>
        </p:spPr>
        <p:txBody>
          <a:bodyPr/>
          <a:lstStyle/>
          <a:p>
            <a:r>
              <a:rPr lang="en-US" altLang="zh-CN" sz="2000" dirty="0"/>
              <a:t>This thesis is a feasibility study on using Petri </a:t>
            </a:r>
            <a:r>
              <a:rPr lang="en-US" altLang="zh-CN" sz="2000" dirty="0" smtClean="0"/>
              <a:t>Net </a:t>
            </a:r>
            <a:r>
              <a:rPr lang="en-US" altLang="zh-CN" sz="2000" dirty="0"/>
              <a:t>theory for </a:t>
            </a:r>
            <a:r>
              <a:rPr lang="en-US" altLang="zh-CN" sz="2000" dirty="0" err="1" smtClean="0"/>
              <a:t>modelling</a:t>
            </a:r>
            <a:r>
              <a:rPr lang="en-US" altLang="zh-CN" sz="2000" dirty="0" smtClean="0"/>
              <a:t> </a:t>
            </a:r>
            <a:r>
              <a:rPr lang="en-US" altLang="zh-CN" sz="2000" dirty="0"/>
              <a:t>and analyzing </a:t>
            </a:r>
            <a:r>
              <a:rPr lang="en-US" altLang="zh-CN" sz="2000" dirty="0" smtClean="0"/>
              <a:t>the </a:t>
            </a:r>
            <a:r>
              <a:rPr lang="en-US" altLang="zh-CN" sz="2000" dirty="0"/>
              <a:t>distribution automation </a:t>
            </a:r>
            <a:r>
              <a:rPr lang="en-US" altLang="zh-CN" sz="2000" dirty="0" smtClean="0"/>
              <a:t>system</a:t>
            </a:r>
          </a:p>
          <a:p>
            <a:endParaRPr lang="en-US" altLang="zh-CN" sz="2000" dirty="0" smtClean="0"/>
          </a:p>
          <a:p>
            <a:r>
              <a:rPr lang="en-US" altLang="zh-CN" sz="2000" dirty="0"/>
              <a:t>The feasibility and correctness of the proposed method are illustrated by a detailed study of the 6 major use cases at the MV </a:t>
            </a:r>
            <a:r>
              <a:rPr lang="en-US" altLang="zh-CN" sz="2000" dirty="0" smtClean="0"/>
              <a:t>level</a:t>
            </a:r>
            <a:r>
              <a:rPr lang="en-US" altLang="zh-CN" sz="2000" dirty="0"/>
              <a:t> </a:t>
            </a:r>
            <a:r>
              <a:rPr lang="en-US" altLang="zh-CN" sz="2000" dirty="0" smtClean="0"/>
              <a:t>of IDE4L</a:t>
            </a:r>
          </a:p>
          <a:p>
            <a:pPr marL="0" indent="0">
              <a:buNone/>
            </a:pPr>
            <a:endParaRPr lang="en-US" altLang="zh-CN" sz="2000" dirty="0" smtClean="0"/>
          </a:p>
          <a:p>
            <a:r>
              <a:rPr lang="en-US" altLang="zh-CN" sz="2000" dirty="0" smtClean="0"/>
              <a:t>The performance comparison of </a:t>
            </a:r>
            <a:r>
              <a:rPr lang="en-US" altLang="zh-CN" sz="2000" dirty="0"/>
              <a:t>several different architectures verify the advantages and necessity of the IDE4L system</a:t>
            </a:r>
            <a:r>
              <a:rPr lang="en-US" altLang="zh-CN" sz="2000" dirty="0" smtClean="0"/>
              <a:t>.</a:t>
            </a:r>
            <a:r>
              <a:rPr lang="en-US" altLang="zh-CN" sz="2000" dirty="0"/>
              <a:t> The analysis method can also be implemented in other </a:t>
            </a:r>
            <a:r>
              <a:rPr lang="en-US" altLang="zh-CN" sz="2000" dirty="0" smtClean="0"/>
              <a:t>system architecture.</a:t>
            </a:r>
            <a:endParaRPr lang="en-US" altLang="zh-CN" sz="2000" dirty="0"/>
          </a:p>
          <a:p>
            <a:pPr marL="0" indent="0">
              <a:buNone/>
            </a:pPr>
            <a:r>
              <a:rPr lang="en-US" altLang="zh-CN" sz="2000" dirty="0" smtClean="0"/>
              <a:t>  </a:t>
            </a:r>
          </a:p>
          <a:p>
            <a:r>
              <a:rPr lang="en-US" altLang="zh-CN" sz="2000" dirty="0" smtClean="0"/>
              <a:t>The </a:t>
            </a:r>
            <a:r>
              <a:rPr lang="en-US" altLang="zh-CN" sz="2000" dirty="0"/>
              <a:t>future work can focus on better protection methods for the core </a:t>
            </a:r>
            <a:r>
              <a:rPr lang="en-US" altLang="zh-CN" sz="2000" dirty="0" smtClean="0"/>
              <a:t>components and avoidance of </a:t>
            </a:r>
            <a:r>
              <a:rPr lang="en-US" altLang="zh-CN" sz="2000" dirty="0"/>
              <a:t>the state space explosion problem that may occur in the calculation </a:t>
            </a:r>
            <a:r>
              <a:rPr lang="en-US" altLang="zh-CN" sz="2000" dirty="0" smtClean="0"/>
              <a:t>process</a:t>
            </a:r>
            <a:r>
              <a:rPr lang="de-DE" altLang="zh-CN" sz="2000" dirty="0"/>
              <a:t>.</a:t>
            </a:r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6247147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4"/>
          </p:nvPr>
        </p:nvSpPr>
        <p:spPr>
          <a:xfrm>
            <a:off x="312615" y="3946768"/>
            <a:ext cx="4154400" cy="2470431"/>
          </a:xfrm>
        </p:spPr>
        <p:txBody>
          <a:bodyPr/>
          <a:lstStyle/>
          <a:p>
            <a:r>
              <a:rPr lang="de-DE" sz="1600" b="1" dirty="0" err="1" smtClean="0"/>
              <a:t>Contact</a:t>
            </a:r>
            <a:endParaRPr lang="de-DE" sz="1600" b="1" dirty="0"/>
          </a:p>
          <a:p>
            <a:endParaRPr lang="de-DE" dirty="0"/>
          </a:p>
          <a:p>
            <a:r>
              <a:rPr lang="de-DE" dirty="0" smtClean="0"/>
              <a:t>E.ON </a:t>
            </a:r>
            <a:r>
              <a:rPr lang="de-DE" dirty="0" err="1"/>
              <a:t>Energy</a:t>
            </a:r>
            <a:r>
              <a:rPr lang="de-DE" dirty="0"/>
              <a:t> Research </a:t>
            </a:r>
            <a:r>
              <a:rPr lang="de-DE" dirty="0" smtClean="0"/>
              <a:t>Center</a:t>
            </a:r>
          </a:p>
          <a:p>
            <a:r>
              <a:rPr lang="de-DE" dirty="0" err="1" smtClean="0"/>
              <a:t>Mathieustraße</a:t>
            </a:r>
            <a:r>
              <a:rPr lang="de-DE" dirty="0" smtClean="0"/>
              <a:t> </a:t>
            </a:r>
            <a:r>
              <a:rPr lang="de-DE" dirty="0"/>
              <a:t>10</a:t>
            </a:r>
          </a:p>
          <a:p>
            <a:r>
              <a:rPr lang="de-DE" dirty="0"/>
              <a:t>52074 Aachen</a:t>
            </a:r>
          </a:p>
          <a:p>
            <a:r>
              <a:rPr lang="de-DE" dirty="0"/>
              <a:t>Germany</a:t>
            </a:r>
          </a:p>
          <a:p>
            <a:endParaRPr lang="de-DE" dirty="0" smtClean="0"/>
          </a:p>
          <a:p>
            <a:r>
              <a:rPr lang="de-DE" dirty="0" smtClean="0"/>
              <a:t>H</a:t>
            </a:r>
            <a:r>
              <a:rPr lang="en-US" altLang="zh-CN" dirty="0" err="1" smtClean="0"/>
              <a:t>uiyuan</a:t>
            </a:r>
            <a:r>
              <a:rPr lang="en-US" altLang="zh-CN" dirty="0" smtClean="0"/>
              <a:t> Xiao</a:t>
            </a:r>
            <a:endParaRPr lang="de-DE" dirty="0"/>
          </a:p>
          <a:p>
            <a:r>
              <a:rPr lang="de-DE" dirty="0" smtClean="0"/>
              <a:t>T </a:t>
            </a:r>
            <a:r>
              <a:rPr lang="de-DE" dirty="0"/>
              <a:t>+49 </a:t>
            </a:r>
            <a:r>
              <a:rPr lang="en-US" altLang="zh-CN" dirty="0" smtClean="0"/>
              <a:t>17681596277</a:t>
            </a:r>
          </a:p>
          <a:p>
            <a:r>
              <a:rPr lang="de-DE" dirty="0" smtClean="0">
                <a:hlinkClick r:id="rId2"/>
              </a:rPr>
              <a:t>H</a:t>
            </a:r>
            <a:r>
              <a:rPr lang="en-US" altLang="zh-CN" dirty="0" smtClean="0">
                <a:hlinkClick r:id="rId2"/>
              </a:rPr>
              <a:t>uiyuan</a:t>
            </a:r>
            <a:r>
              <a:rPr lang="de-DE" altLang="zh-CN" dirty="0" smtClean="0">
                <a:hlinkClick r:id="rId2"/>
              </a:rPr>
              <a:t>.X</a:t>
            </a:r>
            <a:r>
              <a:rPr lang="en-US" altLang="zh-CN" dirty="0" smtClean="0">
                <a:hlinkClick r:id="rId2"/>
              </a:rPr>
              <a:t>iao</a:t>
            </a:r>
            <a:r>
              <a:rPr lang="de-DE" dirty="0" smtClean="0">
                <a:hlinkClick r:id="rId2"/>
              </a:rPr>
              <a:t>@</a:t>
            </a:r>
            <a:r>
              <a:rPr lang="de-DE" dirty="0">
                <a:hlinkClick r:id="rId2"/>
              </a:rPr>
              <a:t>eonerc.rwth-aachen.de</a:t>
            </a:r>
            <a:endParaRPr lang="de-DE" dirty="0"/>
          </a:p>
          <a:p>
            <a:endParaRPr lang="de-DE" dirty="0"/>
          </a:p>
        </p:txBody>
      </p:sp>
      <p:sp>
        <p:nvSpPr>
          <p:cNvPr id="3" name="文本框 2"/>
          <p:cNvSpPr txBox="1"/>
          <p:nvPr/>
        </p:nvSpPr>
        <p:spPr>
          <a:xfrm>
            <a:off x="1504462" y="2246924"/>
            <a:ext cx="6338861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kumimoji="1" lang="de-DE" altLang="zh-CN" sz="3600" b="1" dirty="0" smtClean="0">
                <a:latin typeface="+mj-lt"/>
              </a:rPr>
              <a:t>T</a:t>
            </a:r>
            <a:r>
              <a:rPr kumimoji="1" lang="en-US" altLang="zh-CN" sz="3600" b="1" dirty="0" smtClean="0">
                <a:latin typeface="+mj-lt"/>
              </a:rPr>
              <a:t>hanks for your attention!</a:t>
            </a:r>
          </a:p>
          <a:p>
            <a:pPr algn="ctr"/>
            <a:r>
              <a:rPr kumimoji="1" lang="de-DE" altLang="zh-CN" sz="3600" b="1" dirty="0" smtClean="0">
                <a:latin typeface="+mj-lt"/>
              </a:rPr>
              <a:t>A</a:t>
            </a:r>
            <a:r>
              <a:rPr kumimoji="1" lang="en-US" altLang="zh-CN" sz="3600" b="1" dirty="0" err="1" smtClean="0">
                <a:latin typeface="+mj-lt"/>
              </a:rPr>
              <a:t>ny</a:t>
            </a:r>
            <a:r>
              <a:rPr kumimoji="1" lang="en-US" altLang="zh-CN" sz="3600" b="1" dirty="0" smtClean="0">
                <a:latin typeface="+mj-lt"/>
              </a:rPr>
              <a:t> question</a:t>
            </a:r>
            <a:r>
              <a:rPr kumimoji="1" lang="de-DE" altLang="zh-CN" sz="3600" b="1" dirty="0" smtClean="0">
                <a:latin typeface="+mj-lt"/>
              </a:rPr>
              <a:t>?</a:t>
            </a:r>
            <a:endParaRPr kumimoji="1" lang="zh-CN" altLang="en-US" sz="3600" b="1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386665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/>
              <a:t>One sentence introduction</a:t>
            </a:r>
            <a:endParaRPr lang="de-DE" sz="2800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6"/>
          </p:nvPr>
        </p:nvSpPr>
        <p:spPr>
          <a:xfrm>
            <a:off x="293077" y="762000"/>
            <a:ext cx="8583897" cy="5225353"/>
          </a:xfrm>
        </p:spPr>
        <p:txBody>
          <a:bodyPr/>
          <a:lstStyle/>
          <a:p>
            <a:r>
              <a:rPr lang="en-US" altLang="zh-CN" sz="2800" dirty="0" smtClean="0"/>
              <a:t>The objective of present thesis is to </a:t>
            </a:r>
          </a:p>
          <a:p>
            <a:pPr lvl="1"/>
            <a:r>
              <a:rPr lang="en-US" altLang="zh-CN" sz="2400" dirty="0" smtClean="0"/>
              <a:t>employ </a:t>
            </a:r>
            <a:r>
              <a:rPr lang="en-US" altLang="zh-CN" sz="2400" u="sng" dirty="0" smtClean="0"/>
              <a:t>different types of Petri Nets</a:t>
            </a:r>
            <a:r>
              <a:rPr lang="en-US" altLang="zh-CN" sz="2400" dirty="0" smtClean="0"/>
              <a:t> (SCPN,STPN) </a:t>
            </a:r>
          </a:p>
          <a:p>
            <a:pPr lvl="1"/>
            <a:r>
              <a:rPr lang="en-US" altLang="zh-CN" sz="2400" dirty="0" smtClean="0"/>
              <a:t>with </a:t>
            </a:r>
            <a:r>
              <a:rPr lang="en-US" altLang="zh-CN" sz="2400" u="sng" dirty="0" smtClean="0"/>
              <a:t>different tools</a:t>
            </a:r>
            <a:r>
              <a:rPr lang="en-US" altLang="zh-CN" sz="2400" dirty="0" smtClean="0"/>
              <a:t>  (PIPE, ORIS) </a:t>
            </a:r>
          </a:p>
          <a:p>
            <a:pPr lvl="1"/>
            <a:r>
              <a:rPr lang="en-US" altLang="zh-CN" sz="2400" dirty="0" smtClean="0"/>
              <a:t>in </a:t>
            </a:r>
            <a:r>
              <a:rPr lang="en-US" altLang="zh-CN" sz="2400" u="sng" dirty="0" smtClean="0"/>
              <a:t>different layers</a:t>
            </a:r>
            <a:r>
              <a:rPr lang="en-US" altLang="zh-CN" sz="2400" dirty="0" smtClean="0"/>
              <a:t>  (function layer, component layer)</a:t>
            </a:r>
          </a:p>
          <a:p>
            <a:pPr lvl="1"/>
            <a:r>
              <a:rPr lang="en-US" altLang="zh-CN" sz="2400" dirty="0" smtClean="0"/>
              <a:t>for </a:t>
            </a:r>
            <a:r>
              <a:rPr lang="en-US" altLang="zh-CN" sz="2400" u="sng" dirty="0" smtClean="0"/>
              <a:t>performance analysis</a:t>
            </a:r>
            <a:r>
              <a:rPr lang="en-US" altLang="zh-CN" sz="2400" dirty="0" smtClean="0"/>
              <a:t> (survivability, dependability)</a:t>
            </a:r>
          </a:p>
          <a:p>
            <a:pPr lvl="1"/>
            <a:r>
              <a:rPr lang="en-US" altLang="zh-CN" sz="2400" dirty="0" smtClean="0"/>
              <a:t>of </a:t>
            </a:r>
            <a:r>
              <a:rPr lang="en-US" altLang="zh-CN" sz="2400" u="sng" dirty="0" smtClean="0"/>
              <a:t>different distribution automation systems </a:t>
            </a:r>
          </a:p>
          <a:p>
            <a:pPr marL="216100" lvl="1" indent="0">
              <a:buNone/>
            </a:pPr>
            <a:r>
              <a:rPr lang="en-US" altLang="zh-CN" sz="2400" dirty="0" smtClean="0"/>
              <a:t>       (</a:t>
            </a:r>
            <a:r>
              <a:rPr lang="de-DE" altLang="zh-CN" sz="2400" dirty="0" smtClean="0"/>
              <a:t>Centralized A</a:t>
            </a:r>
            <a:r>
              <a:rPr lang="en-US" altLang="zh-CN" sz="2400" dirty="0" smtClean="0"/>
              <a:t>utomation system</a:t>
            </a:r>
            <a:r>
              <a:rPr lang="de-DE" altLang="zh-CN" sz="2400" dirty="0" smtClean="0"/>
              <a:t> </a:t>
            </a:r>
            <a:r>
              <a:rPr lang="en-US" altLang="zh-CN" sz="2400" dirty="0" smtClean="0"/>
              <a:t>v</a:t>
            </a:r>
            <a:r>
              <a:rPr lang="de-DE" altLang="zh-CN" sz="2400" dirty="0" smtClean="0"/>
              <a:t>.</a:t>
            </a:r>
            <a:r>
              <a:rPr lang="en-US" altLang="zh-CN" sz="2400" dirty="0" smtClean="0"/>
              <a:t>s. IDE4L system)</a:t>
            </a:r>
          </a:p>
          <a:p>
            <a:pPr lvl="1">
              <a:buClr>
                <a:srgbClr val="DD402D"/>
              </a:buClr>
            </a:pPr>
            <a:r>
              <a:rPr lang="en-US" altLang="zh-CN" sz="2400" dirty="0">
                <a:solidFill>
                  <a:prstClr val="black"/>
                </a:solidFill>
              </a:rPr>
              <a:t>in </a:t>
            </a:r>
            <a:r>
              <a:rPr lang="en-US" altLang="zh-CN" sz="2400" u="sng" dirty="0">
                <a:solidFill>
                  <a:prstClr val="black"/>
                </a:solidFill>
              </a:rPr>
              <a:t>Medium Voltage level</a:t>
            </a:r>
          </a:p>
          <a:p>
            <a:pPr marL="216100" lvl="1" indent="0">
              <a:buClr>
                <a:srgbClr val="DD402D"/>
              </a:buClr>
              <a:buNone/>
            </a:pPr>
            <a:r>
              <a:rPr lang="en-US" altLang="zh-CN" sz="2400" dirty="0">
                <a:solidFill>
                  <a:prstClr val="black"/>
                </a:solidFill>
              </a:rPr>
              <a:t>       (primary substation automation unit</a:t>
            </a:r>
            <a:r>
              <a:rPr lang="de-DE" altLang="zh-CN" sz="2400" dirty="0">
                <a:solidFill>
                  <a:prstClr val="black"/>
                </a:solidFill>
              </a:rPr>
              <a:t>(PSAU)</a:t>
            </a:r>
            <a:r>
              <a:rPr lang="en-US" altLang="zh-CN" sz="2400" dirty="0" smtClean="0">
                <a:solidFill>
                  <a:prstClr val="black"/>
                </a:solidFill>
              </a:rPr>
              <a:t>)</a:t>
            </a:r>
            <a:endParaRPr lang="en-US" altLang="zh-CN" sz="2400" dirty="0" smtClean="0"/>
          </a:p>
          <a:p>
            <a:pPr lvl="1">
              <a:buClr>
                <a:srgbClr val="DD402D"/>
              </a:buClr>
            </a:pPr>
            <a:r>
              <a:rPr lang="en-US" altLang="zh-CN" sz="2400" dirty="0">
                <a:solidFill>
                  <a:prstClr val="black"/>
                </a:solidFill>
              </a:rPr>
              <a:t>with </a:t>
            </a:r>
            <a:r>
              <a:rPr lang="en-US" altLang="zh-CN" sz="2400" u="sng" dirty="0">
                <a:solidFill>
                  <a:prstClr val="black"/>
                </a:solidFill>
              </a:rPr>
              <a:t>different protection </a:t>
            </a:r>
            <a:r>
              <a:rPr lang="en-US" altLang="zh-CN" sz="2400" u="sng" dirty="0" smtClean="0">
                <a:solidFill>
                  <a:prstClr val="black"/>
                </a:solidFill>
              </a:rPr>
              <a:t>approaches</a:t>
            </a:r>
          </a:p>
          <a:p>
            <a:pPr marL="216100" lvl="1" indent="0">
              <a:buClr>
                <a:srgbClr val="DD402D"/>
              </a:buClr>
              <a:buNone/>
            </a:pPr>
            <a:r>
              <a:rPr lang="en-US" altLang="zh-CN" sz="2400" dirty="0">
                <a:solidFill>
                  <a:prstClr val="black"/>
                </a:solidFill>
              </a:rPr>
              <a:t> </a:t>
            </a:r>
            <a:r>
              <a:rPr lang="en-US" altLang="zh-CN" sz="2400" dirty="0" smtClean="0">
                <a:solidFill>
                  <a:prstClr val="black"/>
                </a:solidFill>
              </a:rPr>
              <a:t>      (Migration, Backup-strategy etc.)</a:t>
            </a:r>
          </a:p>
          <a:p>
            <a:pPr marL="216100" lvl="1" indent="0">
              <a:buNone/>
            </a:pP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17854015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71067" y="177866"/>
            <a:ext cx="8568000" cy="543600"/>
          </a:xfrm>
        </p:spPr>
        <p:txBody>
          <a:bodyPr/>
          <a:lstStyle/>
          <a:p>
            <a:r>
              <a:rPr lang="en-US" dirty="0" smtClean="0"/>
              <a:t>P</a:t>
            </a:r>
            <a:r>
              <a:rPr lang="en-US" altLang="zh-CN" dirty="0" smtClean="0"/>
              <a:t>etri Nets</a:t>
            </a:r>
            <a:br>
              <a:rPr lang="en-US" altLang="zh-CN" dirty="0" smtClean="0"/>
            </a:br>
            <a:r>
              <a:rPr lang="en-US" altLang="zh-CN" dirty="0" smtClean="0"/>
              <a:t>Basis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6"/>
          </p:nvPr>
        </p:nvSpPr>
        <p:spPr>
          <a:xfrm>
            <a:off x="287337" y="871200"/>
            <a:ext cx="9110663" cy="5400646"/>
          </a:xfrm>
        </p:spPr>
        <p:txBody>
          <a:bodyPr/>
          <a:lstStyle/>
          <a:p>
            <a:r>
              <a:rPr lang="en-US" altLang="zh-CN" sz="2000" dirty="0"/>
              <a:t>Petri net is a  visual graphical  mathematical modelling language to model static structure and dynamic change of Discrete Event Dynamic System (DEDS</a:t>
            </a:r>
            <a:r>
              <a:rPr lang="en-US" altLang="zh-CN" sz="2000" dirty="0" smtClean="0"/>
              <a:t>)</a:t>
            </a:r>
          </a:p>
          <a:p>
            <a:r>
              <a:rPr lang="en-US" altLang="zh-CN" sz="2000" dirty="0" smtClean="0"/>
              <a:t>It </a:t>
            </a:r>
            <a:r>
              <a:rPr lang="en-US" altLang="zh-CN" sz="2000" dirty="0"/>
              <a:t>is a structured description tool which is able to represent synchrony, synchronisation, and parallel logical relationships</a:t>
            </a:r>
            <a:r>
              <a:rPr lang="en-US" altLang="zh-CN" sz="2000" dirty="0" smtClean="0"/>
              <a:t>.</a:t>
            </a:r>
          </a:p>
          <a:p>
            <a:pPr marL="0" lvl="1" indent="0" defTabSz="216000">
              <a:buSzPct val="115000"/>
              <a:buNone/>
              <a:tabLst>
                <a:tab pos="216000" algn="l"/>
              </a:tabLst>
            </a:pPr>
            <a:endParaRPr lang="en-US" altLang="zh-CN" dirty="0" smtClean="0"/>
          </a:p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dirty="0" smtClean="0"/>
          </a:p>
          <a:p>
            <a:pPr lvl="1"/>
            <a:r>
              <a:rPr lang="en-US" altLang="zh-CN" sz="2000" dirty="0" smtClean="0">
                <a:solidFill>
                  <a:srgbClr val="000000"/>
                </a:solidFill>
              </a:rPr>
              <a:t>Place </a:t>
            </a:r>
            <a:r>
              <a:rPr lang="en-US" altLang="zh-CN" sz="2000" dirty="0">
                <a:solidFill>
                  <a:srgbClr val="000000"/>
                </a:solidFill>
              </a:rPr>
              <a:t>: a </a:t>
            </a:r>
            <a:r>
              <a:rPr lang="en-US" altLang="zh-CN" sz="2000" dirty="0" smtClean="0">
                <a:solidFill>
                  <a:srgbClr val="000000"/>
                </a:solidFill>
              </a:rPr>
              <a:t>circle (</a:t>
            </a:r>
            <a:r>
              <a:rPr lang="en-US" altLang="zh-CN" sz="2000" dirty="0">
                <a:solidFill>
                  <a:srgbClr val="000000"/>
                </a:solidFill>
              </a:rPr>
              <a:t>P0,P1,92</a:t>
            </a:r>
            <a:r>
              <a:rPr lang="en-US" altLang="zh-CN" sz="2000" dirty="0" smtClean="0">
                <a:solidFill>
                  <a:srgbClr val="000000"/>
                </a:solidFill>
              </a:rPr>
              <a:t>)</a:t>
            </a:r>
          </a:p>
          <a:p>
            <a:pPr lvl="1"/>
            <a:r>
              <a:rPr lang="en-US" altLang="zh-CN" sz="2000" dirty="0">
                <a:solidFill>
                  <a:srgbClr val="000000"/>
                </a:solidFill>
              </a:rPr>
              <a:t>Transition: a </a:t>
            </a:r>
            <a:r>
              <a:rPr lang="en-US" altLang="zh-CN" sz="2000" dirty="0" smtClean="0">
                <a:solidFill>
                  <a:srgbClr val="000000"/>
                </a:solidFill>
              </a:rPr>
              <a:t>rectangle (</a:t>
            </a:r>
            <a:r>
              <a:rPr lang="en-US" altLang="zh-CN" sz="2000" dirty="0">
                <a:solidFill>
                  <a:srgbClr val="000000"/>
                </a:solidFill>
              </a:rPr>
              <a:t>T0,T2)</a:t>
            </a:r>
            <a:r>
              <a:rPr lang="en-US" altLang="zh-CN" sz="2000" dirty="0"/>
              <a:t> </a:t>
            </a:r>
            <a:endParaRPr lang="en-US" altLang="zh-CN" sz="2000" dirty="0" smtClean="0"/>
          </a:p>
          <a:p>
            <a:pPr lvl="1"/>
            <a:r>
              <a:rPr lang="en-US" altLang="zh-CN" sz="2000" dirty="0">
                <a:solidFill>
                  <a:srgbClr val="000000"/>
                </a:solidFill>
              </a:rPr>
              <a:t>Arc: a tangential arc between the place and the </a:t>
            </a:r>
            <a:r>
              <a:rPr lang="en-US" altLang="zh-CN" sz="2000" dirty="0" smtClean="0">
                <a:solidFill>
                  <a:srgbClr val="000000"/>
                </a:solidFill>
              </a:rPr>
              <a:t>transition</a:t>
            </a:r>
          </a:p>
          <a:p>
            <a:pPr lvl="1"/>
            <a:r>
              <a:rPr lang="en-US" altLang="zh-CN" sz="2000" dirty="0" smtClean="0">
                <a:solidFill>
                  <a:srgbClr val="000000"/>
                </a:solidFill>
              </a:rPr>
              <a:t>Token</a:t>
            </a:r>
            <a:r>
              <a:rPr lang="en-US" altLang="zh-CN" sz="2000" dirty="0">
                <a:solidFill>
                  <a:srgbClr val="000000"/>
                </a:solidFill>
              </a:rPr>
              <a:t>: a dynamic object in the </a:t>
            </a:r>
            <a:r>
              <a:rPr lang="en-US" altLang="zh-CN" sz="2000" dirty="0" smtClean="0">
                <a:solidFill>
                  <a:srgbClr val="000000"/>
                </a:solidFill>
              </a:rPr>
              <a:t>place (</a:t>
            </a:r>
            <a:r>
              <a:rPr lang="en-US" altLang="zh-CN" sz="2000" dirty="0">
                <a:solidFill>
                  <a:srgbClr val="000000"/>
                </a:solidFill>
              </a:rPr>
              <a:t>represented by a dot in the place P) that can be moved from one place to another</a:t>
            </a:r>
          </a:p>
          <a:p>
            <a:pPr lvl="1"/>
            <a:endParaRPr lang="en-US" altLang="zh-CN" sz="2000" dirty="0">
              <a:solidFill>
                <a:srgbClr val="000000"/>
              </a:solidFill>
              <a:latin typeface="TimesNewRomanPSMT"/>
            </a:endParaRPr>
          </a:p>
          <a:p>
            <a:pPr lvl="1"/>
            <a:endParaRPr lang="en-US" altLang="zh-CN" sz="2000" dirty="0">
              <a:solidFill>
                <a:srgbClr val="000000"/>
              </a:solidFill>
              <a:latin typeface="TimesNewRomanPSMT"/>
            </a:endParaRPr>
          </a:p>
          <a:p>
            <a:pPr lvl="1"/>
            <a:endParaRPr lang="en-US" altLang="zh-CN" sz="2000" dirty="0" smtClean="0"/>
          </a:p>
          <a:p>
            <a:pPr lvl="1"/>
            <a:endParaRPr lang="en-US" altLang="zh-CN" sz="2000" dirty="0" smtClean="0"/>
          </a:p>
          <a:p>
            <a:pPr lvl="1"/>
            <a:endParaRPr lang="en-US" altLang="zh-CN" sz="2000" dirty="0"/>
          </a:p>
          <a:p>
            <a:pPr marL="216000" lvl="1" indent="-216000" algn="just" defTabSz="216000">
              <a:buSzPct val="115000"/>
              <a:buFont typeface="Arial" panose="020B0604020202020204" pitchFamily="34" charset="0"/>
              <a:buChar char="•"/>
              <a:tabLst>
                <a:tab pos="216000" algn="l"/>
              </a:tabLst>
            </a:pPr>
            <a:endParaRPr lang="en-US" altLang="zh-CN" sz="2000" dirty="0"/>
          </a:p>
        </p:txBody>
      </p:sp>
      <p:pic>
        <p:nvPicPr>
          <p:cNvPr id="7" name="图片占位符 8"/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972" y="2681056"/>
            <a:ext cx="6723063" cy="1295672"/>
          </a:xfrm>
        </p:spPr>
      </p:pic>
    </p:spTree>
    <p:extLst>
      <p:ext uri="{BB962C8B-B14F-4D97-AF65-F5344CB8AC3E}">
        <p14:creationId xmlns:p14="http://schemas.microsoft.com/office/powerpoint/2010/main" val="6124094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</a:t>
            </a:r>
            <a:r>
              <a:rPr lang="en-US" altLang="zh-CN" dirty="0" smtClean="0"/>
              <a:t>etri Nets</a:t>
            </a:r>
            <a:br>
              <a:rPr lang="en-US" altLang="zh-CN" dirty="0" smtClean="0"/>
            </a:br>
            <a:r>
              <a:rPr lang="en-US" altLang="zh-CN" dirty="0" smtClean="0"/>
              <a:t>Properties and logic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3"/>
          </p:nvPr>
        </p:nvSpPr>
        <p:spPr>
          <a:xfrm>
            <a:off x="6265076" y="6056175"/>
            <a:ext cx="2664000" cy="500400"/>
          </a:xfrm>
        </p:spPr>
        <p:txBody>
          <a:bodyPr/>
          <a:lstStyle/>
          <a:p>
            <a:r>
              <a:rPr lang="en-US" altLang="zh-CN" dirty="0"/>
              <a:t>Basic logic connections represented by Petri Net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zh-CN" sz="2000" dirty="0"/>
              <a:t>Properties </a:t>
            </a:r>
            <a:endParaRPr lang="en-US" altLang="zh-CN" sz="2000" dirty="0" smtClean="0"/>
          </a:p>
          <a:p>
            <a:pPr lvl="1"/>
            <a:r>
              <a:rPr lang="en-US" altLang="zh-CN" sz="1800" dirty="0"/>
              <a:t>Reachability</a:t>
            </a:r>
          </a:p>
          <a:p>
            <a:pPr lvl="1"/>
            <a:r>
              <a:rPr lang="en-US" altLang="zh-CN" sz="1800" dirty="0" err="1" smtClean="0"/>
              <a:t>Boundness</a:t>
            </a:r>
            <a:r>
              <a:rPr lang="en-US" altLang="zh-CN" sz="1800" dirty="0" smtClean="0"/>
              <a:t> </a:t>
            </a:r>
            <a:r>
              <a:rPr lang="en-US" altLang="zh-CN" sz="1800" dirty="0"/>
              <a:t>and safety</a:t>
            </a:r>
          </a:p>
          <a:p>
            <a:pPr lvl="1"/>
            <a:r>
              <a:rPr lang="en-US" altLang="zh-CN" sz="1800" dirty="0" err="1"/>
              <a:t>Liveness</a:t>
            </a:r>
            <a:endParaRPr lang="en-US" altLang="zh-CN" sz="1800" dirty="0"/>
          </a:p>
          <a:p>
            <a:pPr lvl="1"/>
            <a:r>
              <a:rPr lang="en-US" altLang="zh-CN" sz="1800" dirty="0"/>
              <a:t>Reversibility and home </a:t>
            </a:r>
            <a:r>
              <a:rPr lang="en-US" altLang="zh-CN" sz="1800" dirty="0" smtClean="0"/>
              <a:t>state</a:t>
            </a:r>
          </a:p>
          <a:p>
            <a:pPr marL="0"/>
            <a:r>
              <a:rPr lang="en-US" altLang="zh-CN" sz="2000" dirty="0"/>
              <a:t>Basic logic connections </a:t>
            </a:r>
            <a:endParaRPr lang="de-DE" altLang="zh-CN" sz="2000" dirty="0"/>
          </a:p>
          <a:p>
            <a:endParaRPr lang="en-US" altLang="zh-CN" dirty="0" smtClean="0"/>
          </a:p>
          <a:p>
            <a:pPr marL="216100" lvl="1" indent="0">
              <a:buNone/>
            </a:pPr>
            <a:endParaRPr lang="en-US" altLang="zh-CN" dirty="0"/>
          </a:p>
          <a:p>
            <a:pPr lvl="1"/>
            <a:endParaRPr lang="en-US" altLang="zh-CN" dirty="0"/>
          </a:p>
        </p:txBody>
      </p:sp>
      <p:pic>
        <p:nvPicPr>
          <p:cNvPr id="6" name="图片占位符 5" descr="Snip20170624_7.png"/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6943" b="-56943"/>
          <a:stretch>
            <a:fillRect/>
          </a:stretch>
        </p:blipFill>
        <p:spPr>
          <a:xfrm>
            <a:off x="3556001" y="611562"/>
            <a:ext cx="4747846" cy="7529413"/>
          </a:xfrm>
        </p:spPr>
      </p:pic>
    </p:spTree>
    <p:extLst>
      <p:ext uri="{BB962C8B-B14F-4D97-AF65-F5344CB8AC3E}">
        <p14:creationId xmlns:p14="http://schemas.microsoft.com/office/powerpoint/2010/main" val="6124094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</a:t>
            </a:r>
            <a:r>
              <a:rPr lang="en-US" altLang="zh-CN" dirty="0" smtClean="0"/>
              <a:t>etri Nets</a:t>
            </a:r>
            <a:br>
              <a:rPr lang="en-US" altLang="zh-CN" dirty="0" smtClean="0"/>
            </a:br>
            <a:r>
              <a:rPr lang="en-US" dirty="0" smtClean="0"/>
              <a:t>T</a:t>
            </a:r>
            <a:r>
              <a:rPr lang="en-US" altLang="zh-CN" dirty="0" smtClean="0"/>
              <a:t>ools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283049" y="5275384"/>
            <a:ext cx="8509260" cy="898770"/>
          </a:xfrm>
        </p:spPr>
        <p:txBody>
          <a:bodyPr/>
          <a:lstStyle/>
          <a:p>
            <a:pPr marL="285750" indent="-285750">
              <a:buFont typeface="Wingdings" charset="2"/>
              <a:buChar char="n"/>
            </a:pPr>
            <a:r>
              <a:rPr lang="en-US" altLang="zh-CN" sz="1600" dirty="0"/>
              <a:t>The different </a:t>
            </a:r>
            <a:r>
              <a:rPr lang="en-US" altLang="zh-CN" sz="1600" dirty="0" smtClean="0"/>
              <a:t>focusing aspects and </a:t>
            </a:r>
            <a:r>
              <a:rPr lang="en-US" altLang="zh-CN" sz="1600" dirty="0"/>
              <a:t>different analysis needs </a:t>
            </a:r>
            <a:r>
              <a:rPr lang="en-US" altLang="zh-CN" sz="1600" dirty="0" smtClean="0"/>
              <a:t>of </a:t>
            </a:r>
            <a:r>
              <a:rPr lang="en-US" altLang="zh-CN" sz="1600" dirty="0"/>
              <a:t>cases should be combined with the corresponding tool characteristics and personal preferences to complete the tool selection</a:t>
            </a:r>
            <a:r>
              <a:rPr lang="en-US" altLang="zh-CN" sz="1600" dirty="0" smtClean="0"/>
              <a:t>. </a:t>
            </a:r>
          </a:p>
          <a:p>
            <a:pPr marL="285750" indent="-285750">
              <a:buFont typeface="Wingdings" charset="2"/>
              <a:buChar char="n"/>
            </a:pPr>
            <a:r>
              <a:rPr lang="en-US" altLang="zh-CN" sz="1600" dirty="0" smtClean="0"/>
              <a:t>We choose</a:t>
            </a:r>
            <a:r>
              <a:rPr lang="en-US" altLang="zh-CN" sz="1600" dirty="0" smtClean="0">
                <a:solidFill>
                  <a:srgbClr val="FF0000"/>
                </a:solidFill>
              </a:rPr>
              <a:t> PIPE </a:t>
            </a:r>
            <a:r>
              <a:rPr lang="en-US" altLang="zh-CN" sz="1600" dirty="0" smtClean="0"/>
              <a:t>and</a:t>
            </a:r>
            <a:r>
              <a:rPr lang="en-US" altLang="zh-CN" sz="1600" dirty="0" smtClean="0">
                <a:solidFill>
                  <a:srgbClr val="FF0000"/>
                </a:solidFill>
              </a:rPr>
              <a:t> ORIS </a:t>
            </a:r>
            <a:r>
              <a:rPr lang="de-DE" altLang="zh-CN" sz="1600" dirty="0" smtClean="0"/>
              <a:t>as</a:t>
            </a:r>
            <a:r>
              <a:rPr lang="de-DE" altLang="zh-CN" sz="1600" dirty="0"/>
              <a:t> </a:t>
            </a:r>
            <a:r>
              <a:rPr lang="en-US" altLang="zh-CN" sz="1600" dirty="0" smtClean="0"/>
              <a:t>simulation tools</a:t>
            </a:r>
            <a:r>
              <a:rPr lang="de-DE" altLang="zh-CN" sz="1600" dirty="0" smtClean="0"/>
              <a:t>.</a:t>
            </a:r>
            <a:endParaRPr lang="en-US" altLang="zh-CN" sz="1600" dirty="0" smtClean="0"/>
          </a:p>
          <a:p>
            <a:endParaRPr lang="de-DE" sz="1600" dirty="0"/>
          </a:p>
        </p:txBody>
      </p:sp>
      <p:pic>
        <p:nvPicPr>
          <p:cNvPr id="4" name="图片 3" descr="Snip20170716_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3848" y="789876"/>
            <a:ext cx="5236307" cy="4404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5953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</a:t>
            </a:r>
            <a:r>
              <a:rPr lang="en-US" altLang="zh-CN" dirty="0" smtClean="0"/>
              <a:t>etri Nets</a:t>
            </a:r>
            <a:br>
              <a:rPr lang="en-US" altLang="zh-CN" dirty="0" smtClean="0"/>
            </a:br>
            <a:r>
              <a:rPr lang="en-US" altLang="zh-CN" dirty="0" smtClean="0"/>
              <a:t>Types and characteristics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6"/>
          </p:nvPr>
        </p:nvSpPr>
        <p:spPr>
          <a:xfrm>
            <a:off x="287338" y="871200"/>
            <a:ext cx="8290047" cy="5292000"/>
          </a:xfrm>
        </p:spPr>
        <p:txBody>
          <a:bodyPr/>
          <a:lstStyle/>
          <a:p>
            <a:pPr marL="216000" lvl="1" indent="-216000" defTabSz="216000">
              <a:buSzPct val="115000"/>
              <a:buFont typeface="Arial" panose="020B0604020202020204" pitchFamily="34" charset="0"/>
              <a:buChar char="■"/>
              <a:tabLst>
                <a:tab pos="216000" algn="l"/>
              </a:tabLst>
            </a:pPr>
            <a:r>
              <a:rPr lang="en-US" altLang="zh-CN" sz="2000" dirty="0" smtClean="0"/>
              <a:t> Petri net extensions</a:t>
            </a:r>
          </a:p>
          <a:p>
            <a:pPr lvl="1"/>
            <a:r>
              <a:rPr lang="en-US" altLang="zh-CN" sz="2000" dirty="0"/>
              <a:t>Vertical extension is from the basic P/T PN to advanced </a:t>
            </a:r>
            <a:r>
              <a:rPr lang="en-US" altLang="zh-CN" sz="2000" dirty="0" smtClean="0"/>
              <a:t>PN</a:t>
            </a:r>
          </a:p>
          <a:p>
            <a:pPr marL="216100" lvl="1" indent="0">
              <a:buNone/>
            </a:pPr>
            <a:r>
              <a:rPr lang="en-US" altLang="zh-CN" sz="2000" dirty="0"/>
              <a:t> </a:t>
            </a:r>
            <a:r>
              <a:rPr lang="en-US" altLang="zh-CN" sz="2000" dirty="0" smtClean="0"/>
              <a:t> </a:t>
            </a:r>
            <a:r>
              <a:rPr lang="en-US" altLang="zh-CN" sz="2000" dirty="0"/>
              <a:t>(such as predicate / transition PN, </a:t>
            </a:r>
            <a:r>
              <a:rPr lang="en-US" altLang="zh-CN" sz="2000" dirty="0" smtClean="0"/>
              <a:t>colored </a:t>
            </a:r>
            <a:r>
              <a:rPr lang="en-US" altLang="zh-CN" sz="2000" dirty="0"/>
              <a:t>PN).</a:t>
            </a:r>
          </a:p>
          <a:p>
            <a:pPr lvl="1"/>
            <a:r>
              <a:rPr lang="en-US" altLang="zh-CN" sz="2000" dirty="0"/>
              <a:t>Horizontal extension is from traditional Petri nets to timed Petri nets and stochastic Petri nets. </a:t>
            </a:r>
          </a:p>
          <a:p>
            <a:pPr marL="0" lvl="1" indent="0" defTabSz="216000">
              <a:buSzPct val="115000"/>
              <a:buNone/>
              <a:tabLst>
                <a:tab pos="216000" algn="l"/>
              </a:tabLst>
            </a:pPr>
            <a:endParaRPr lang="en-US" altLang="zh-CN" sz="2000" dirty="0" smtClean="0"/>
          </a:p>
          <a:p>
            <a:pPr marL="216000" lvl="1" indent="-216000" defTabSz="216000">
              <a:buSzPct val="115000"/>
              <a:buFont typeface="Arial" panose="020B0604020202020204" pitchFamily="34" charset="0"/>
              <a:buChar char="■"/>
              <a:tabLst>
                <a:tab pos="216000" algn="l"/>
              </a:tabLst>
            </a:pPr>
            <a:r>
              <a:rPr lang="en-US" altLang="zh-CN" sz="2000" dirty="0" smtClean="0"/>
              <a:t> </a:t>
            </a:r>
            <a:r>
              <a:rPr lang="en-US" altLang="zh-CN" sz="2000" dirty="0"/>
              <a:t>Stochastic Colour Petri Net (SCPN)  </a:t>
            </a:r>
          </a:p>
          <a:p>
            <a:pPr lvl="1"/>
            <a:r>
              <a:rPr lang="en-US" altLang="zh-CN" sz="2000" dirty="0" smtClean="0"/>
              <a:t>can </a:t>
            </a:r>
            <a:r>
              <a:rPr lang="en-US" altLang="zh-CN" sz="2000" dirty="0"/>
              <a:t>define and identify different tokens in the same place, thus completing a more complex logical network architecture </a:t>
            </a:r>
            <a:endParaRPr lang="en-US" altLang="zh-CN" sz="2000" dirty="0" smtClean="0"/>
          </a:p>
          <a:p>
            <a:pPr lvl="1"/>
            <a:r>
              <a:rPr lang="en-US" altLang="zh-CN" sz="2000" dirty="0" smtClean="0"/>
              <a:t>PIPE is friendly for colored token definition</a:t>
            </a:r>
          </a:p>
          <a:p>
            <a:pPr marL="0" indent="0">
              <a:buNone/>
            </a:pPr>
            <a:endParaRPr lang="en-US" altLang="zh-CN" sz="2000" dirty="0" smtClean="0"/>
          </a:p>
          <a:p>
            <a:r>
              <a:rPr lang="en-US" altLang="zh-CN" sz="2000" dirty="0" smtClean="0"/>
              <a:t> Stochastic </a:t>
            </a:r>
            <a:r>
              <a:rPr lang="en-US" altLang="zh-CN" sz="2000" dirty="0"/>
              <a:t>Timed Petri Net (STPN) </a:t>
            </a:r>
          </a:p>
          <a:p>
            <a:pPr lvl="1"/>
            <a:r>
              <a:rPr lang="en-US" altLang="zh-CN" sz="2000" dirty="0"/>
              <a:t>transition may have time </a:t>
            </a:r>
            <a:r>
              <a:rPr lang="en-US" altLang="zh-CN" sz="2000" dirty="0" smtClean="0"/>
              <a:t>delay</a:t>
            </a:r>
          </a:p>
          <a:p>
            <a:pPr lvl="1"/>
            <a:r>
              <a:rPr lang="en-US" altLang="zh-CN" sz="2000" dirty="0" smtClean="0"/>
              <a:t>ORIS has various functions for transient and steady-state analysis</a:t>
            </a:r>
          </a:p>
          <a:p>
            <a:pPr lvl="1"/>
            <a:endParaRPr lang="en-US" altLang="zh-CN" sz="2000" dirty="0" smtClean="0"/>
          </a:p>
          <a:p>
            <a:pPr lvl="1"/>
            <a:endParaRPr lang="en-US" altLang="zh-CN" sz="2000" dirty="0" smtClean="0"/>
          </a:p>
          <a:p>
            <a:pPr lvl="1"/>
            <a:endParaRPr lang="en-US" altLang="zh-CN" sz="2000" dirty="0" smtClean="0"/>
          </a:p>
          <a:p>
            <a:pPr marL="216100" lvl="1" indent="0">
              <a:buNone/>
            </a:pPr>
            <a:endParaRPr lang="en-US" altLang="zh-CN" dirty="0" smtClean="0"/>
          </a:p>
          <a:p>
            <a:pPr lvl="1"/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8594098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IDE4L project 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>Automation </a:t>
            </a:r>
            <a:r>
              <a:rPr lang="en-US" altLang="zh-CN" dirty="0"/>
              <a:t>concept and architecture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3"/>
          </p:nvPr>
        </p:nvSpPr>
        <p:spPr>
          <a:xfrm>
            <a:off x="2954348" y="6357600"/>
            <a:ext cx="3708267" cy="500400"/>
          </a:xfrm>
        </p:spPr>
        <p:txBody>
          <a:bodyPr/>
          <a:lstStyle/>
          <a:p>
            <a:r>
              <a:rPr lang="de-DE" dirty="0" err="1"/>
              <a:t>Comparison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centralized</a:t>
            </a:r>
            <a:r>
              <a:rPr lang="de-DE" dirty="0"/>
              <a:t> and IDE4L </a:t>
            </a:r>
            <a:r>
              <a:rPr lang="de-DE" dirty="0" err="1"/>
              <a:t>approach</a:t>
            </a:r>
            <a:r>
              <a:rPr lang="de-DE" dirty="0"/>
              <a:t>.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6"/>
          </p:nvPr>
        </p:nvSpPr>
        <p:spPr>
          <a:xfrm>
            <a:off x="287339" y="2637693"/>
            <a:ext cx="3437995" cy="3595076"/>
          </a:xfrm>
        </p:spPr>
        <p:txBody>
          <a:bodyPr/>
          <a:lstStyle/>
          <a:p>
            <a:r>
              <a:rPr lang="en-US" altLang="zh-CN" dirty="0"/>
              <a:t>The automation architecture development of IDE4L is supported by two main </a:t>
            </a:r>
            <a:r>
              <a:rPr lang="en-US" altLang="zh-CN" dirty="0" smtClean="0"/>
              <a:t>concepts:</a:t>
            </a:r>
            <a:endParaRPr lang="de-DE" dirty="0" smtClean="0"/>
          </a:p>
          <a:p>
            <a:pPr lvl="1"/>
            <a:r>
              <a:rPr lang="en-US" altLang="zh-CN" dirty="0"/>
              <a:t>Use </a:t>
            </a:r>
            <a:r>
              <a:rPr lang="en-US" altLang="zh-CN" dirty="0" smtClean="0"/>
              <a:t>Case (</a:t>
            </a:r>
            <a:r>
              <a:rPr lang="en-US" altLang="zh-CN" dirty="0"/>
              <a:t>UC</a:t>
            </a:r>
            <a:r>
              <a:rPr lang="en-US" altLang="zh-CN" dirty="0" smtClean="0"/>
              <a:t>) Methodology</a:t>
            </a:r>
            <a:endParaRPr lang="en-US" altLang="zh-CN" dirty="0"/>
          </a:p>
          <a:p>
            <a:pPr lvl="1"/>
            <a:r>
              <a:rPr lang="en-US" altLang="zh-CN" dirty="0" smtClean="0"/>
              <a:t>Smart </a:t>
            </a:r>
            <a:r>
              <a:rPr lang="en-US" altLang="zh-CN" dirty="0"/>
              <a:t>Grid Architecture Model (SGAM) </a:t>
            </a:r>
            <a:r>
              <a:rPr lang="en-US" altLang="zh-CN" dirty="0" smtClean="0"/>
              <a:t>framework </a:t>
            </a:r>
          </a:p>
          <a:p>
            <a:r>
              <a:rPr lang="en-US" altLang="zh-CN" dirty="0" smtClean="0"/>
              <a:t>Characteristics:</a:t>
            </a:r>
            <a:endParaRPr lang="en-US" altLang="zh-CN" dirty="0"/>
          </a:p>
          <a:p>
            <a:pPr lvl="1"/>
            <a:r>
              <a:rPr lang="en-US" altLang="zh-CN" dirty="0" smtClean="0"/>
              <a:t>Hierarchical </a:t>
            </a:r>
            <a:r>
              <a:rPr lang="en-US" altLang="zh-CN" dirty="0"/>
              <a:t>and </a:t>
            </a:r>
            <a:r>
              <a:rPr lang="en-US" altLang="zh-CN" dirty="0" smtClean="0"/>
              <a:t>decentralized </a:t>
            </a:r>
            <a:r>
              <a:rPr lang="en-US" altLang="zh-CN" dirty="0"/>
              <a:t>automation </a:t>
            </a:r>
            <a:r>
              <a:rPr lang="en-US" altLang="zh-CN" dirty="0" smtClean="0"/>
              <a:t>architecture </a:t>
            </a:r>
          </a:p>
          <a:p>
            <a:pPr lvl="1"/>
            <a:r>
              <a:rPr lang="en-US" altLang="zh-CN" dirty="0" smtClean="0"/>
              <a:t>Modular </a:t>
            </a:r>
            <a:r>
              <a:rPr lang="en-US" altLang="zh-CN" dirty="0"/>
              <a:t>distributed processing</a:t>
            </a:r>
            <a:r>
              <a:rPr lang="en-US" altLang="zh-CN" dirty="0" smtClean="0"/>
              <a:t>;</a:t>
            </a:r>
            <a:r>
              <a:rPr lang="en-US" altLang="zh-CN" dirty="0"/>
              <a:t> 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Reusable </a:t>
            </a:r>
            <a:r>
              <a:rPr lang="en-US" altLang="zh-CN" dirty="0"/>
              <a:t>procedures.</a:t>
            </a:r>
          </a:p>
          <a:p>
            <a:pPr marL="216100" lvl="1" indent="0">
              <a:buNone/>
            </a:pPr>
            <a:endParaRPr lang="en-US" altLang="zh-CN" dirty="0"/>
          </a:p>
          <a:p>
            <a:pPr lvl="1"/>
            <a:endParaRPr lang="en-US" altLang="zh-CN" dirty="0"/>
          </a:p>
        </p:txBody>
      </p:sp>
      <p:pic>
        <p:nvPicPr>
          <p:cNvPr id="9" name="图片占位符 8" descr="Comparison between centralized and IDE4L approach..png"/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5675" b="-25675"/>
          <a:stretch>
            <a:fillRect/>
          </a:stretch>
        </p:blipFill>
        <p:spPr>
          <a:xfrm>
            <a:off x="3963173" y="1495324"/>
            <a:ext cx="4536057" cy="5790412"/>
          </a:xfrm>
        </p:spPr>
      </p:pic>
      <p:sp>
        <p:nvSpPr>
          <p:cNvPr id="6" name="Textplatzhalter 4"/>
          <p:cNvSpPr txBox="1">
            <a:spLocks/>
          </p:cNvSpPr>
          <p:nvPr/>
        </p:nvSpPr>
        <p:spPr>
          <a:xfrm>
            <a:off x="287338" y="793047"/>
            <a:ext cx="8329124" cy="1922798"/>
          </a:xfrm>
          <a:prstGeom prst="rect">
            <a:avLst/>
          </a:prstGeom>
        </p:spPr>
        <p:txBody>
          <a:bodyPr lIns="0" tIns="0" rIns="0" bIns="0"/>
          <a:lstStyle>
            <a:lvl1pPr marL="216000" indent="-216000" algn="l" defTabSz="216000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2"/>
              </a:buClr>
              <a:buSzPct val="115000"/>
              <a:buFont typeface="Arial" panose="020B0604020202020204" pitchFamily="34" charset="0"/>
              <a:buChar char="■"/>
              <a:tabLst>
                <a:tab pos="216000" algn="l"/>
              </a:tabLst>
              <a:defRPr lang="de-DE" sz="1800" kern="1200" dirty="0" smtClean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432000" indent="-21590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≡"/>
              <a:tabLst>
                <a:tab pos="432000" algn="l"/>
              </a:tabLst>
              <a:defRPr lang="de-DE" sz="1600" kern="1200" dirty="0" smtClean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defRPr>
            </a:lvl2pPr>
            <a:lvl3pPr marL="648000" indent="-215900" algn="l" defTabSz="216000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="/>
              <a:tabLst>
                <a:tab pos="648000" algn="l"/>
              </a:tabLst>
              <a:defRPr lang="de-DE" sz="1600" kern="1200" dirty="0" smtClean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defRPr>
            </a:lvl3pPr>
            <a:lvl4pPr marL="864000" indent="-216000" algn="l" defTabSz="216000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2"/>
              </a:buClr>
              <a:buSzPct val="100000"/>
              <a:buFontTx/>
              <a:buChar char="□"/>
              <a:tabLst>
                <a:tab pos="864000" algn="l"/>
              </a:tabLst>
              <a:defRPr lang="de-DE" sz="1600" kern="1200" dirty="0" smtClean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defRPr>
            </a:lvl4pPr>
            <a:lvl5pPr marL="1080000" indent="-21600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2"/>
              </a:buClr>
              <a:buSzPct val="130000"/>
              <a:buFont typeface="Symbol" panose="05050102010706020507" pitchFamily="18" charset="2"/>
              <a:buChar char="-"/>
              <a:tabLst>
                <a:tab pos="895350" algn="l"/>
              </a:tabLst>
              <a:defRPr lang="de-DE" sz="1600" kern="1200" dirty="0" smtClean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defRPr>
            </a:lvl5pPr>
            <a:lvl6pPr marL="1296000" indent="-216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kern="120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6pPr>
            <a:lvl7pPr marL="1512000" indent="-216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kern="120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1728000" indent="-216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kern="120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 smtClean="0"/>
              <a:t>The IDE4L (Ideal Grid for All) project is funded by the 7th Framework </a:t>
            </a:r>
            <a:r>
              <a:rPr lang="en-US" altLang="zh-CN" dirty="0" err="1" smtClean="0"/>
              <a:t>Programm</a:t>
            </a:r>
            <a:r>
              <a:rPr lang="en-US" altLang="zh-CN" dirty="0" smtClean="0"/>
              <a:t> of the European Commission from September 2013 to August 2016, with a budget of €8M.</a:t>
            </a:r>
          </a:p>
          <a:p>
            <a:r>
              <a:rPr lang="en-US" altLang="zh-CN" dirty="0" smtClean="0"/>
              <a:t>The aim of the project is to define</a:t>
            </a:r>
            <a:r>
              <a:rPr lang="de-DE" altLang="zh-CN" dirty="0"/>
              <a:t>,</a:t>
            </a:r>
            <a:r>
              <a:rPr lang="en-US" altLang="zh-CN" dirty="0" smtClean="0"/>
              <a:t>design </a:t>
            </a:r>
            <a:r>
              <a:rPr lang="en-US" altLang="zh-CN" dirty="0"/>
              <a:t>and demonstrate “ideal grid for all”, an active distribution network which integrates Renewable Energy Sources (RESs) and new loads, and guarantees the reliability of classical distribution networks. </a:t>
            </a:r>
          </a:p>
        </p:txBody>
      </p:sp>
    </p:spTree>
    <p:extLst>
      <p:ext uri="{BB962C8B-B14F-4D97-AF65-F5344CB8AC3E}">
        <p14:creationId xmlns:p14="http://schemas.microsoft.com/office/powerpoint/2010/main" val="6124094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Folienmaster ACS | E.ON ERC - Content slides">
  <a:themeElements>
    <a:clrScheme name="RWTH E.ON">
      <a:dk1>
        <a:sysClr val="windowText" lastClr="000000"/>
      </a:dk1>
      <a:lt1>
        <a:sysClr val="window" lastClr="FFFFFF"/>
      </a:lt1>
      <a:dk2>
        <a:srgbClr val="DD402D"/>
      </a:dk2>
      <a:lt2>
        <a:srgbClr val="9D9EA0"/>
      </a:lt2>
      <a:accent1>
        <a:srgbClr val="DD402D"/>
      </a:accent1>
      <a:accent2>
        <a:srgbClr val="9D9EA0"/>
      </a:accent2>
      <a:accent3>
        <a:srgbClr val="000000"/>
      </a:accent3>
      <a:accent4>
        <a:srgbClr val="FFFFFF"/>
      </a:accent4>
      <a:accent5>
        <a:srgbClr val="DD402D"/>
      </a:accent5>
      <a:accent6>
        <a:srgbClr val="9D9EA0"/>
      </a:accent6>
      <a:hlink>
        <a:srgbClr val="000000"/>
      </a:hlink>
      <a:folHlink>
        <a:srgbClr val="9D9EA0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lIns="0" tIns="0" rIns="0" bIns="0" rtlCol="0">
        <a:spAutoFit/>
      </a:bodyPr>
      <a:lstStyle>
        <a:defPPr>
          <a:defRPr sz="1400" dirty="0" smtClean="0"/>
        </a:defPPr>
      </a:lstStyle>
    </a:txDef>
  </a:objectDefaults>
  <a:extraClrSchemeLst/>
  <a:extLst>
    <a:ext uri="{05A4C25C-085E-4340-85A3-A5531E510DB2}">
      <thm15:themeFamily xmlns="" xmlns:thm15="http://schemas.microsoft.com/office/thememl/2012/main" name="2016-05-20-ACS-Folienmaster-en.pptx" id="{5DCF17E3-4A9B-4C69-878E-9851A02816EE}" vid="{A05249B5-ED44-4D6B-ADA1-8F406F3EDA75}"/>
    </a:ext>
  </a:extLst>
</a:theme>
</file>

<file path=ppt/theme/theme2.xml><?xml version="1.0" encoding="utf-8"?>
<a:theme xmlns:a="http://schemas.openxmlformats.org/drawingml/2006/main" name="Folienmaster ACS | E.ON ERC - Title-/Last-slides">
  <a:themeElements>
    <a:clrScheme name="RWTH E.ON">
      <a:dk1>
        <a:sysClr val="windowText" lastClr="000000"/>
      </a:dk1>
      <a:lt1>
        <a:sysClr val="window" lastClr="FFFFFF"/>
      </a:lt1>
      <a:dk2>
        <a:srgbClr val="DD402D"/>
      </a:dk2>
      <a:lt2>
        <a:srgbClr val="9D9EA0"/>
      </a:lt2>
      <a:accent1>
        <a:srgbClr val="DD402D"/>
      </a:accent1>
      <a:accent2>
        <a:srgbClr val="9D9EA0"/>
      </a:accent2>
      <a:accent3>
        <a:srgbClr val="000000"/>
      </a:accent3>
      <a:accent4>
        <a:srgbClr val="FFFFFF"/>
      </a:accent4>
      <a:accent5>
        <a:srgbClr val="DD402D"/>
      </a:accent5>
      <a:accent6>
        <a:srgbClr val="9D9EA0"/>
      </a:accent6>
      <a:hlink>
        <a:srgbClr val="000000"/>
      </a:hlink>
      <a:folHlink>
        <a:srgbClr val="9D9EA0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lIns="0" tIns="0" rIns="0" bIns="0" rtlCol="0">
        <a:spAutoFit/>
      </a:bodyPr>
      <a:lstStyle>
        <a:defPPr>
          <a:defRPr sz="1400" dirty="0" smtClean="0"/>
        </a:defPPr>
      </a:lstStyle>
    </a:txDef>
  </a:objectDefaults>
  <a:extraClrSchemeLst/>
  <a:extLst>
    <a:ext uri="{05A4C25C-085E-4340-85A3-A5531E510DB2}">
      <thm15:themeFamily xmlns="" xmlns:thm15="http://schemas.microsoft.com/office/thememl/2012/main" name="2016-05-20-ACS-Folienmaster-en.pptx" id="{5DCF17E3-4A9B-4C69-878E-9851A02816EE}" vid="{D8D17469-2408-494F-BA4B-B64C8C58EA26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Folienmaster-en</Template>
  <TotalTime>785</TotalTime>
  <Words>1834</Words>
  <Application>Microsoft Macintosh PowerPoint</Application>
  <PresentationFormat>全屏显示(4:3)</PresentationFormat>
  <Paragraphs>222</Paragraphs>
  <Slides>39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2</vt:i4>
      </vt:variant>
      <vt:variant>
        <vt:lpstr>幻灯片标题</vt:lpstr>
      </vt:variant>
      <vt:variant>
        <vt:i4>39</vt:i4>
      </vt:variant>
    </vt:vector>
  </HeadingPairs>
  <TitlesOfParts>
    <vt:vector size="41" baseType="lpstr">
      <vt:lpstr>Folienmaster ACS | E.ON ERC - Content slides</vt:lpstr>
      <vt:lpstr>Folienmaster ACS | E.ON ERC - Title-/Last-slides</vt:lpstr>
      <vt:lpstr>A study on the modeling of the distribution automation systems using Petri Nets</vt:lpstr>
      <vt:lpstr>Motivation</vt:lpstr>
      <vt:lpstr>Motivation</vt:lpstr>
      <vt:lpstr>One sentence introduction</vt:lpstr>
      <vt:lpstr>Petri Nets Basis</vt:lpstr>
      <vt:lpstr>Petri Nets Properties and logic</vt:lpstr>
      <vt:lpstr>Petri Nets Tools</vt:lpstr>
      <vt:lpstr>Petri Nets Types and characteristics</vt:lpstr>
      <vt:lpstr>IDE4L project  Automation concept and architecture</vt:lpstr>
      <vt:lpstr>IDE4L project  Use Case (UC) Methodology</vt:lpstr>
      <vt:lpstr>IDE4L project  SGAM architecture </vt:lpstr>
      <vt:lpstr>Performance analysis Concepts</vt:lpstr>
      <vt:lpstr>Performance analysis Survivability</vt:lpstr>
      <vt:lpstr>Performance analysis Survivability</vt:lpstr>
      <vt:lpstr>Performance analysis Survivability</vt:lpstr>
      <vt:lpstr>Qualitative analysis Survivability</vt:lpstr>
      <vt:lpstr>Theoretical basis behind results</vt:lpstr>
      <vt:lpstr>Performance analysis Dependability</vt:lpstr>
      <vt:lpstr>Performance analysis Setting</vt:lpstr>
      <vt:lpstr>Performance analysis Calculation method of dependability</vt:lpstr>
      <vt:lpstr>Performance analysis KPI: Key Performance Indicator</vt:lpstr>
      <vt:lpstr>Protection approaches Reliability</vt:lpstr>
      <vt:lpstr>Protection approaches Availability</vt:lpstr>
      <vt:lpstr>Performance analysis Centralized Automation(CA)</vt:lpstr>
      <vt:lpstr>Performance analysis IDE4L</vt:lpstr>
      <vt:lpstr>Protection approaches IED separation</vt:lpstr>
      <vt:lpstr>Protection approaches PSAU double virtualization</vt:lpstr>
      <vt:lpstr>Protection approaches PSAU migration</vt:lpstr>
      <vt:lpstr>Protection approaches IED separation &amp; PSAU migration</vt:lpstr>
      <vt:lpstr>Protection approaches DMS-backup strategy</vt:lpstr>
      <vt:lpstr>Protection approaches Bad/Missing data detection/correction</vt:lpstr>
      <vt:lpstr>Protection approaches Summary</vt:lpstr>
      <vt:lpstr>Performance analysis Summary</vt:lpstr>
      <vt:lpstr>Protection approaches Summary</vt:lpstr>
      <vt:lpstr>Protection approaches Summary</vt:lpstr>
      <vt:lpstr>Protection approaches Summary</vt:lpstr>
      <vt:lpstr>Protection approaches Summary</vt:lpstr>
      <vt:lpstr>Conclusion</vt:lpstr>
      <vt:lpstr>PowerPoint 演示文稿</vt:lpstr>
    </vt:vector>
  </TitlesOfParts>
  <Company>E.ON Energy Research Center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Thesis presentation temlate</dc:title>
  <dc:creator>Huiyuan, Xiao</dc:creator>
  <cp:lastModifiedBy>xiao</cp:lastModifiedBy>
  <cp:revision>130</cp:revision>
  <cp:lastPrinted>2015-12-23T08:25:11Z</cp:lastPrinted>
  <dcterms:created xsi:type="dcterms:W3CDTF">2017-04-11T14:01:11Z</dcterms:created>
  <dcterms:modified xsi:type="dcterms:W3CDTF">2017-08-05T10:59:56Z</dcterms:modified>
</cp:coreProperties>
</file>